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Urbanist Medium"/>
      <p:regular r:id="rId39"/>
      <p:bold r:id="rId40"/>
      <p:italic r:id="rId41"/>
      <p:boldItalic r:id="rId42"/>
    </p:embeddedFont>
    <p:embeddedFont>
      <p:font typeface="Urbanist"/>
      <p:regular r:id="rId43"/>
      <p:bold r:id="rId44"/>
      <p:italic r:id="rId45"/>
      <p:boldItalic r:id="rId46"/>
    </p:embeddedFont>
    <p:embeddedFont>
      <p:font typeface="Newsreader Light"/>
      <p:regular r:id="rId47"/>
      <p:bold r:id="rId48"/>
      <p:italic r:id="rId49"/>
      <p:boldItalic r:id="rId50"/>
    </p:embeddedFont>
    <p:embeddedFont>
      <p:font typeface="Newsreader"/>
      <p:regular r:id="rId51"/>
      <p:bold r:id="rId52"/>
      <p:italic r:id="rId53"/>
      <p:boldItalic r:id="rId54"/>
    </p:embeddedFont>
    <p:embeddedFont>
      <p:font typeface="Inter T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29">
          <p15:clr>
            <a:srgbClr val="747775"/>
          </p15:clr>
        </p15:guide>
        <p15:guide id="2" orient="horz" pos="2577">
          <p15:clr>
            <a:srgbClr val="747775"/>
          </p15:clr>
        </p15:guide>
        <p15:guide id="3" orient="horz" pos="331">
          <p15:clr>
            <a:srgbClr val="747775"/>
          </p15:clr>
        </p15:guide>
        <p15:guide id="4" orient="horz" pos="1620">
          <p15:clr>
            <a:srgbClr val="747775"/>
          </p15:clr>
        </p15:guide>
        <p15:guide id="5" pos="144">
          <p15:clr>
            <a:srgbClr val="747775"/>
          </p15:clr>
        </p15:guide>
        <p15:guide id="6" orient="horz" pos="882">
          <p15:clr>
            <a:srgbClr val="747775"/>
          </p15:clr>
        </p15:guide>
        <p15:guide id="7" pos="382">
          <p15:clr>
            <a:srgbClr val="747775"/>
          </p15:clr>
        </p15:guide>
        <p15:guide id="8" pos="1724">
          <p15:clr>
            <a:srgbClr val="747775"/>
          </p15:clr>
        </p15:guide>
        <p15:guide id="9" pos="3074">
          <p15:clr>
            <a:srgbClr val="747775"/>
          </p15:clr>
        </p15:guide>
        <p15:guide id="10" pos="4441">
          <p15:clr>
            <a:srgbClr val="747775"/>
          </p15:clr>
        </p15:guide>
        <p15:guide id="11" pos="146">
          <p15:clr>
            <a:srgbClr val="747775"/>
          </p15:clr>
        </p15:guide>
        <p15:guide id="12" orient="horz" pos="505">
          <p15:clr>
            <a:srgbClr val="747775"/>
          </p15:clr>
        </p15:guide>
        <p15:guide id="13" pos="5616">
          <p15:clr>
            <a:srgbClr val="747775"/>
          </p15:clr>
        </p15:guide>
        <p15:guide id="14" pos="5616">
          <p15:clr>
            <a:srgbClr val="747775"/>
          </p15:clr>
        </p15:guide>
        <p15:guide id="15" pos="4355">
          <p15:clr>
            <a:srgbClr val="747775"/>
          </p15:clr>
        </p15:guide>
        <p15:guide id="16" pos="55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29" orient="horz"/>
        <p:guide pos="2577" orient="horz"/>
        <p:guide pos="331" orient="horz"/>
        <p:guide pos="1620" orient="horz"/>
        <p:guide pos="144"/>
        <p:guide pos="882" orient="horz"/>
        <p:guide pos="382"/>
        <p:guide pos="1724"/>
        <p:guide pos="3074"/>
        <p:guide pos="4441"/>
        <p:guide pos="146"/>
        <p:guide pos="505" orient="horz"/>
        <p:guide pos="5616"/>
        <p:guide pos="5616"/>
        <p:guide pos="4355"/>
        <p:guide pos="55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Medium-bold.fntdata"/><Relationship Id="rId42" Type="http://schemas.openxmlformats.org/officeDocument/2006/relationships/font" Target="fonts/UrbanistMedium-boldItalic.fntdata"/><Relationship Id="rId41" Type="http://schemas.openxmlformats.org/officeDocument/2006/relationships/font" Target="fonts/UrbanistMedium-italic.fntdata"/><Relationship Id="rId44" Type="http://schemas.openxmlformats.org/officeDocument/2006/relationships/font" Target="fonts/Urbanist-bold.fntdata"/><Relationship Id="rId43" Type="http://schemas.openxmlformats.org/officeDocument/2006/relationships/font" Target="fonts/Urbanist-regular.fntdata"/><Relationship Id="rId46" Type="http://schemas.openxmlformats.org/officeDocument/2006/relationships/font" Target="fonts/Urbanist-boldItalic.fntdata"/><Relationship Id="rId45" Type="http://schemas.openxmlformats.org/officeDocument/2006/relationships/font" Target="fonts/Urbanis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ewsreaderLight-bold.fntdata"/><Relationship Id="rId47" Type="http://schemas.openxmlformats.org/officeDocument/2006/relationships/font" Target="fonts/NewsreaderLight-regular.fntdata"/><Relationship Id="rId49" Type="http://schemas.openxmlformats.org/officeDocument/2006/relationships/font" Target="fonts/Newsreader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UrbanistMedium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ewsreader-regular.fntdata"/><Relationship Id="rId50" Type="http://schemas.openxmlformats.org/officeDocument/2006/relationships/font" Target="fonts/NewsreaderLight-boldItalic.fntdata"/><Relationship Id="rId53" Type="http://schemas.openxmlformats.org/officeDocument/2006/relationships/font" Target="fonts/Newsreader-italic.fntdata"/><Relationship Id="rId52" Type="http://schemas.openxmlformats.org/officeDocument/2006/relationships/font" Target="fonts/Newsreader-bold.fntdata"/><Relationship Id="rId11" Type="http://schemas.openxmlformats.org/officeDocument/2006/relationships/slide" Target="slides/slide6.xml"/><Relationship Id="rId55" Type="http://schemas.openxmlformats.org/officeDocument/2006/relationships/font" Target="fonts/InterTight-regular.fntdata"/><Relationship Id="rId10" Type="http://schemas.openxmlformats.org/officeDocument/2006/relationships/slide" Target="slides/slide5.xml"/><Relationship Id="rId54" Type="http://schemas.openxmlformats.org/officeDocument/2006/relationships/font" Target="fonts/Newsreader-boldItalic.fntdata"/><Relationship Id="rId13" Type="http://schemas.openxmlformats.org/officeDocument/2006/relationships/slide" Target="slides/slide8.xml"/><Relationship Id="rId57" Type="http://schemas.openxmlformats.org/officeDocument/2006/relationships/font" Target="fonts/InterTight-italic.fntdata"/><Relationship Id="rId12" Type="http://schemas.openxmlformats.org/officeDocument/2006/relationships/slide" Target="slides/slide7.xml"/><Relationship Id="rId56" Type="http://schemas.openxmlformats.org/officeDocument/2006/relationships/font" Target="fonts/InterT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InterT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c7f20d9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dc7f20d9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d56dd347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d56dd347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de7bd608e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de7bd608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de7bd608e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de7bd608e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e7bd608e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de7bd608e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de7bd608e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de7bd608e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de7bd608e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de7bd608e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de7bd608e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de7bd608e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e7bd608e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de7bd608e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de7bd608e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de7bd608e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de7bd608e1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de7bd608e1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d56dd347f4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d56dd347f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de7bd608e1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de7bd608e1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de7bd608e1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de7bd608e1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de7bd608e1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de7bd608e1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e7bd608e1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e7bd608e1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d56dd347f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d56dd347f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d56dd347f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d56dd347f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d56dd347f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d56dd347f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d56dd347f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d56dd347f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d56dd347f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d56dd347f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d56dd347f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d56dd347f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d56dd347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d56dd347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d56dd347f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d56dd347f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d56dd347f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d56dd347f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de7bd608e1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de7bd608e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d56dd347f4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d56dd347f4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56dd347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d56dd347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de7bd608e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de7bd608e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56dd347f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d56dd347f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de7bd608e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de7bd608e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de7bd608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de7bd608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de7bd608e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de7bd608e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BLANK_4">
    <p:bg>
      <p:bgPr>
        <a:solidFill>
          <a:srgbClr val="03152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3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id="14" name="Google Shape;14;p2" title="AdobeStock_817538303.png"/>
          <p:cNvPicPr preferRelativeResize="0"/>
          <p:nvPr/>
        </p:nvPicPr>
        <p:blipFill rotWithShape="1">
          <a:blip r:embed="rId2">
            <a:alphaModFix amt="13000"/>
          </a:blip>
          <a:srcRect b="0" l="0" r="20064" t="-20062"/>
          <a:stretch/>
        </p:blipFill>
        <p:spPr>
          <a:xfrm>
            <a:off x="525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 title="Story3_InitialAltLogo_Solid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am Member">
  <p:cSld name="CUSTOM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33" name="Google Shape;133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3063300" y="2468775"/>
            <a:ext cx="56730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11"/>
          <p:cNvSpPr txBox="1"/>
          <p:nvPr>
            <p:ph idx="2" type="body"/>
          </p:nvPr>
        </p:nvSpPr>
        <p:spPr>
          <a:xfrm>
            <a:off x="3063200" y="3553025"/>
            <a:ext cx="56730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900"/>
              <a:buChar char="●"/>
              <a:defRPr sz="900">
                <a:solidFill>
                  <a:srgbClr val="E2E8F0"/>
                </a:solidFill>
              </a:defRPr>
            </a:lvl1pPr>
            <a:lvl2pPr indent="-28575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○"/>
              <a:defRPr sz="900">
                <a:solidFill>
                  <a:srgbClr val="E2E8F0"/>
                </a:solidFill>
              </a:defRPr>
            </a:lvl2pPr>
            <a:lvl3pPr indent="-28575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■"/>
              <a:defRPr sz="900">
                <a:solidFill>
                  <a:srgbClr val="E2E8F0"/>
                </a:solidFill>
              </a:defRPr>
            </a:lvl3pPr>
            <a:lvl4pPr indent="-28575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●"/>
              <a:defRPr sz="900">
                <a:solidFill>
                  <a:srgbClr val="E2E8F0"/>
                </a:solidFill>
              </a:defRPr>
            </a:lvl4pPr>
            <a:lvl5pPr indent="-28575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○"/>
              <a:defRPr sz="900">
                <a:solidFill>
                  <a:srgbClr val="E2E8F0"/>
                </a:solidFill>
              </a:defRPr>
            </a:lvl5pPr>
            <a:lvl6pPr indent="-28575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■"/>
              <a:defRPr sz="900">
                <a:solidFill>
                  <a:srgbClr val="E2E8F0"/>
                </a:solidFill>
              </a:defRPr>
            </a:lvl6pPr>
            <a:lvl7pPr indent="-28575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●"/>
              <a:defRPr sz="900">
                <a:solidFill>
                  <a:srgbClr val="E2E8F0"/>
                </a:solidFill>
              </a:defRPr>
            </a:lvl7pPr>
            <a:lvl8pPr indent="-28575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2E8F0"/>
              </a:buClr>
              <a:buSzPts val="900"/>
              <a:buChar char="○"/>
              <a:defRPr sz="900">
                <a:solidFill>
                  <a:srgbClr val="E2E8F0"/>
                </a:solidFill>
              </a:defRPr>
            </a:lvl8pPr>
            <a:lvl9pPr indent="-28575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E2E8F0"/>
              </a:buClr>
              <a:buSzPts val="900"/>
              <a:buChar char="■"/>
              <a:defRPr sz="900">
                <a:solidFill>
                  <a:srgbClr val="E2E8F0"/>
                </a:solidFill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3" type="subTitle"/>
          </p:nvPr>
        </p:nvSpPr>
        <p:spPr>
          <a:xfrm>
            <a:off x="3063300" y="1626450"/>
            <a:ext cx="2824500" cy="279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" name="Google Shape;137;p11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/>
          <p:nvPr>
            <p:ph idx="4" type="pic"/>
          </p:nvPr>
        </p:nvSpPr>
        <p:spPr>
          <a:xfrm>
            <a:off x="262750" y="1647738"/>
            <a:ext cx="2344800" cy="2344800"/>
          </a:xfrm>
          <a:prstGeom prst="roundRect">
            <a:avLst>
              <a:gd fmla="val 4844" name="adj"/>
            </a:avLst>
          </a:prstGeom>
          <a:noFill/>
          <a:ln>
            <a:noFill/>
          </a:ln>
        </p:spPr>
      </p:sp>
      <p:sp>
        <p:nvSpPr>
          <p:cNvPr id="139" name="Google Shape;139;p11"/>
          <p:cNvSpPr txBox="1"/>
          <p:nvPr>
            <p:ph idx="5" type="subTitle"/>
          </p:nvPr>
        </p:nvSpPr>
        <p:spPr>
          <a:xfrm>
            <a:off x="3063300" y="1905450"/>
            <a:ext cx="2824500" cy="279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52F"/>
              </a:buClr>
              <a:buSzPts val="1000"/>
              <a:buFont typeface="Times New Roman"/>
              <a:buNone/>
              <a:defRPr b="0" sz="1000">
                <a:solidFill>
                  <a:srgbClr val="FFC5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Google Shape;140;p1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142" name="Google Shape;142;p11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 1">
  <p:cSld name="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5" name="Google Shape;145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None/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12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47" name="Google Shape;147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12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 2">
  <p:cSld name="Section 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type="title"/>
          </p:nvPr>
        </p:nvSpPr>
        <p:spPr>
          <a:xfrm>
            <a:off x="311700" y="1895400"/>
            <a:ext cx="85206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2" name="Google Shape;152;p13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13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158" name="Google Shape;158;p14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59" name="Google Shape;159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14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2" name="Google Shape;162;p14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5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light mode">
  <p:cSld name="Title and body_1"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5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12439"/>
                </a:solidFill>
              </a:rPr>
              <a:t>CONFIDENTIAL - NOT FOR DISTRIBUTION</a:t>
            </a:r>
            <a:endParaRPr b="1" sz="700">
              <a:solidFill>
                <a:srgbClr val="112439"/>
              </a:solidFill>
            </a:endParaRPr>
          </a:p>
        </p:txBody>
      </p:sp>
      <p:cxnSp>
        <p:nvCxnSpPr>
          <p:cNvPr id="167" name="Google Shape;167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15"/>
          <p:cNvSpPr txBox="1"/>
          <p:nvPr/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12439"/>
                </a:solidFill>
              </a:rPr>
              <a:t>‹#›</a:t>
            </a:fld>
            <a:endParaRPr sz="1000">
              <a:solidFill>
                <a:srgbClr val="112439"/>
              </a:solidFill>
            </a:endParaRPr>
          </a:p>
        </p:txBody>
      </p:sp>
      <p:pic>
        <p:nvPicPr>
          <p:cNvPr id="169" name="Google Shape;169;p15" title="Story3_InitialAltLogo_Solid_Black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5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3" name="Google Shape;173;p16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238800" y="450150"/>
            <a:ext cx="66192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9" name="Google Shape;179;p17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80" name="Google Shape;180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1" name="Google Shape;181;p17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7"/>
          <p:cNvSpPr txBox="1"/>
          <p:nvPr>
            <p:ph idx="2"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184" name="Google Shape;184;p17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light mode">
  <p:cSld name="Main point_1">
    <p:bg>
      <p:bgPr>
        <a:solidFill>
          <a:schemeClr val="dk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238800" y="450150"/>
            <a:ext cx="66192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7" name="Google Shape;187;p18"/>
          <p:cNvSpPr txBox="1"/>
          <p:nvPr>
            <p:ph idx="2"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8" name="Google Shape;188;p1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89" name="Google Shape;189;p18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12439"/>
                </a:solidFill>
              </a:rPr>
              <a:t>CONFIDENTIAL - NOT FOR DISTRIBUTION</a:t>
            </a:r>
            <a:endParaRPr b="1" sz="700">
              <a:solidFill>
                <a:srgbClr val="112439"/>
              </a:solidFill>
            </a:endParaRPr>
          </a:p>
        </p:txBody>
      </p:sp>
      <p:cxnSp>
        <p:nvCxnSpPr>
          <p:cNvPr id="190" name="Google Shape;190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18"/>
          <p:cNvSpPr txBox="1"/>
          <p:nvPr/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12439"/>
                </a:solidFill>
              </a:rPr>
              <a:t>‹#›</a:t>
            </a:fld>
            <a:endParaRPr sz="1000">
              <a:solidFill>
                <a:srgbClr val="112439"/>
              </a:solidFill>
            </a:endParaRPr>
          </a:p>
        </p:txBody>
      </p:sp>
      <p:pic>
        <p:nvPicPr>
          <p:cNvPr id="192" name="Google Shape;192;p18" title="Story3_InitialAltLogo_Solid_Black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195" name="Google Shape;195;p19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96" name="Google Shape;196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19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2" name="Google Shape;202;p20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03" name="Google Shape;203;p2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Google Shape;204;p20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0"/>
          <p:cNvSpPr txBox="1"/>
          <p:nvPr>
            <p:ph idx="2"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207" name="Google Shape;207;p20"/>
          <p:cNvSpPr txBox="1"/>
          <p:nvPr>
            <p:ph idx="3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BLANK_4_1">
    <p:bg>
      <p:bgPr>
        <a:solidFill>
          <a:srgbClr val="031529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title="AdobeStock_817538303.png"/>
          <p:cNvPicPr preferRelativeResize="0"/>
          <p:nvPr/>
        </p:nvPicPr>
        <p:blipFill rotWithShape="1">
          <a:blip r:embed="rId2">
            <a:alphaModFix amt="13000"/>
          </a:blip>
          <a:srcRect b="0" l="0" r="20064" t="-20062"/>
          <a:stretch/>
        </p:blipFill>
        <p:spPr>
          <a:xfrm>
            <a:off x="525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3" title="Story3_InitialAltLogo_Solid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ig number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1" title="AdobeStock_821056262.png"/>
          <p:cNvPicPr preferRelativeResize="0"/>
          <p:nvPr/>
        </p:nvPicPr>
        <p:blipFill rotWithShape="1">
          <a:blip r:embed="rId2">
            <a:alphaModFix/>
          </a:blip>
          <a:srcRect b="0" l="26415" r="16173" t="3587"/>
          <a:stretch/>
        </p:blipFill>
        <p:spPr>
          <a:xfrm>
            <a:off x="5446725" y="0"/>
            <a:ext cx="3697275" cy="23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11" name="Google Shape;211;p2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2" name="Google Shape;212;p21" title="Story3_InitialAltLogo_Solid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1"/>
          <p:cNvSpPr txBox="1"/>
          <p:nvPr>
            <p:ph type="title"/>
          </p:nvPr>
        </p:nvSpPr>
        <p:spPr>
          <a:xfrm>
            <a:off x="332125" y="2081225"/>
            <a:ext cx="8583300" cy="16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/>
        </p:nvSpPr>
        <p:spPr>
          <a:xfrm>
            <a:off x="4333975" y="1453375"/>
            <a:ext cx="57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7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mode">
  <p:cSld name="Big number_1_1">
    <p:bg>
      <p:bgPr>
        <a:solidFill>
          <a:schemeClr val="dk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 title="AdobeStock_821056262.png"/>
          <p:cNvPicPr preferRelativeResize="0"/>
          <p:nvPr/>
        </p:nvPicPr>
        <p:blipFill rotWithShape="1">
          <a:blip r:embed="rId2">
            <a:alphaModFix amt="27000"/>
          </a:blip>
          <a:srcRect b="0" l="26415" r="16173" t="3587"/>
          <a:stretch/>
        </p:blipFill>
        <p:spPr>
          <a:xfrm>
            <a:off x="5446725" y="0"/>
            <a:ext cx="3697275" cy="23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CONFIDENTIAL - NOT FOR DISTRIBUTION</a:t>
            </a:r>
            <a:endParaRPr b="1" sz="700">
              <a:solidFill>
                <a:schemeClr val="dk1"/>
              </a:solidFill>
            </a:endParaRPr>
          </a:p>
        </p:txBody>
      </p:sp>
      <p:cxnSp>
        <p:nvCxnSpPr>
          <p:cNvPr id="219" name="Google Shape;219;p2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2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22"/>
          <p:cNvSpPr txBox="1"/>
          <p:nvPr>
            <p:ph type="title"/>
          </p:nvPr>
        </p:nvSpPr>
        <p:spPr>
          <a:xfrm>
            <a:off x="332125" y="2081225"/>
            <a:ext cx="8583300" cy="16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2"/>
          <p:cNvSpPr txBox="1"/>
          <p:nvPr/>
        </p:nvSpPr>
        <p:spPr>
          <a:xfrm>
            <a:off x="4333975" y="1453375"/>
            <a:ext cx="57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2" title="Story3_InitialAltLogo_Solid_Black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7" name="Google Shape;227;p24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9" name="Google Shape;229;p24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/>
          <p:nvPr>
            <p:ph idx="2" type="pic"/>
          </p:nvPr>
        </p:nvSpPr>
        <p:spPr>
          <a:xfrm>
            <a:off x="4757775" y="1147575"/>
            <a:ext cx="4157700" cy="3416400"/>
          </a:xfrm>
          <a:prstGeom prst="roundRect">
            <a:avLst>
              <a:gd fmla="val 2797" name="adj"/>
            </a:avLst>
          </a:prstGeom>
          <a:noFill/>
          <a:ln>
            <a:noFill/>
          </a:ln>
        </p:spPr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4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233" name="Google Shape;233;p24"/>
          <p:cNvSpPr txBox="1"/>
          <p:nvPr>
            <p:ph idx="3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36" name="Google Shape;236;p25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37" name="Google Shape;237;p2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8" name="Google Shape;238;p25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0" name="Google Shape;240;p25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5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2" name="Google Shape;242;p25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25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25"/>
          <p:cNvSpPr txBox="1"/>
          <p:nvPr>
            <p:ph idx="5" type="body"/>
          </p:nvPr>
        </p:nvSpPr>
        <p:spPr>
          <a:xfrm>
            <a:off x="484767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1100"/>
              <a:buChar char="■"/>
              <a:defRPr/>
            </a:lvl9pPr>
          </a:lstStyle>
          <a:p/>
        </p:txBody>
      </p:sp>
      <p:cxnSp>
        <p:nvCxnSpPr>
          <p:cNvPr id="245" name="Google Shape;245;p25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5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ig 2 Small">
  <p:cSld name="Two big ideas_3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49" name="Google Shape;249;p26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1" name="Google Shape;251;p26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3" name="Google Shape;253;p2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6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5" name="Google Shape;255;p26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6" name="Google Shape;256;p26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6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8" name="Google Shape;258;p26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59" name="Google Shape;259;p26"/>
          <p:cNvSpPr txBox="1"/>
          <p:nvPr>
            <p:ph idx="6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None/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0" name="Google Shape;260;p26"/>
          <p:cNvSpPr txBox="1"/>
          <p:nvPr>
            <p:ph idx="7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261" name="Google Shape;261;p26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6"/>
          <p:cNvCxnSpPr/>
          <p:nvPr/>
        </p:nvCxnSpPr>
        <p:spPr>
          <a:xfrm>
            <a:off x="484766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ig 2 Small - Light Mode">
  <p:cSld name="Two big ideas_3_1">
    <p:bg>
      <p:bgPr>
        <a:solidFill>
          <a:schemeClr val="dk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5" name="Google Shape;265;p27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66" name="Google Shape;266;p2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7" name="Google Shape;267;p27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rbanist Medium"/>
              <a:buNone/>
              <a:defRPr sz="1200">
                <a:solidFill>
                  <a:schemeClr val="lt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9" name="Google Shape;269;p2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7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72" name="Google Shape;272;p27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7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●"/>
              <a:defRPr sz="900">
                <a:solidFill>
                  <a:schemeClr val="accent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○"/>
              <a:defRPr sz="900">
                <a:solidFill>
                  <a:schemeClr val="accent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■"/>
              <a:defRPr sz="900">
                <a:solidFill>
                  <a:schemeClr val="accent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●"/>
              <a:defRPr sz="900">
                <a:solidFill>
                  <a:schemeClr val="accent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○"/>
              <a:defRPr sz="900">
                <a:solidFill>
                  <a:schemeClr val="accent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■"/>
              <a:defRPr sz="900">
                <a:solidFill>
                  <a:schemeClr val="accent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●"/>
              <a:defRPr sz="900">
                <a:solidFill>
                  <a:schemeClr val="accent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○"/>
              <a:defRPr sz="900">
                <a:solidFill>
                  <a:schemeClr val="accent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900"/>
              <a:buChar char="■"/>
              <a:defRPr sz="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5" name="Google Shape;275;p27"/>
          <p:cNvSpPr txBox="1"/>
          <p:nvPr>
            <p:ph idx="6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imes New Roman"/>
              <a:buNone/>
              <a:defRPr b="0" sz="1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7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  <a:defRPr sz="900">
                <a:solidFill>
                  <a:schemeClr val="lt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○"/>
              <a:defRPr sz="900">
                <a:solidFill>
                  <a:schemeClr val="lt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■"/>
              <a:defRPr sz="900">
                <a:solidFill>
                  <a:schemeClr val="lt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  <a:defRPr sz="900">
                <a:solidFill>
                  <a:schemeClr val="lt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○"/>
              <a:defRPr sz="900">
                <a:solidFill>
                  <a:schemeClr val="lt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■"/>
              <a:defRPr sz="900">
                <a:solidFill>
                  <a:schemeClr val="lt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  <a:defRPr sz="900">
                <a:solidFill>
                  <a:schemeClr val="lt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○"/>
              <a:defRPr sz="900">
                <a:solidFill>
                  <a:schemeClr val="lt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lt2"/>
              </a:buClr>
              <a:buSzPts val="900"/>
              <a:buChar char="■"/>
              <a:defRPr sz="9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77" name="Google Shape;277;p27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7"/>
          <p:cNvCxnSpPr/>
          <p:nvPr/>
        </p:nvCxnSpPr>
        <p:spPr>
          <a:xfrm>
            <a:off x="484766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27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CONFIDENTIAL - NOT FOR DISTRIBUTION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280" name="Google Shape;280;p27"/>
          <p:cNvSpPr txBox="1"/>
          <p:nvPr>
            <p:ph idx="8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27" title="Story3_InitialAltLogo_Solid_Black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- Light Mode">
  <p:cSld name="Two big ideas_2">
    <p:bg>
      <p:bgPr>
        <a:solidFill>
          <a:schemeClr val="dk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84" name="Google Shape;284;p2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2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28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28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28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28"/>
          <p:cNvSpPr txBox="1"/>
          <p:nvPr>
            <p:ph idx="5" type="body"/>
          </p:nvPr>
        </p:nvSpPr>
        <p:spPr>
          <a:xfrm>
            <a:off x="484767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90" name="Google Shape;290;p28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8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8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CONFIDENTIAL - NOT FOR DISTRIBUTION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293" name="Google Shape;293;p28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28" title="Story3_InitialAltLogo_Solid_Black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Two big ideas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97" name="Google Shape;297;p29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298" name="Google Shape;298;p2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9" name="Google Shape;299;p29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1" name="Google Shape;301;p29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29"/>
          <p:cNvSpPr txBox="1"/>
          <p:nvPr>
            <p:ph idx="2" type="body"/>
          </p:nvPr>
        </p:nvSpPr>
        <p:spPr>
          <a:xfrm>
            <a:off x="28282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03" name="Google Shape;303;p29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29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29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06" name="Google Shape;306;p29"/>
          <p:cNvSpPr txBox="1"/>
          <p:nvPr>
            <p:ph idx="6" type="body"/>
          </p:nvPr>
        </p:nvSpPr>
        <p:spPr>
          <a:xfrm>
            <a:off x="28282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07" name="Google Shape;307;p29"/>
          <p:cNvSpPr txBox="1"/>
          <p:nvPr>
            <p:ph idx="7" type="subTitle"/>
          </p:nvPr>
        </p:nvSpPr>
        <p:spPr>
          <a:xfrm>
            <a:off x="28282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29"/>
          <p:cNvSpPr txBox="1"/>
          <p:nvPr>
            <p:ph idx="8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29"/>
          <p:cNvSpPr txBox="1"/>
          <p:nvPr>
            <p:ph idx="9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900"/>
              <a:buChar char="■"/>
              <a:defRPr sz="900"/>
            </a:lvl9pPr>
          </a:lstStyle>
          <a:p/>
        </p:txBody>
      </p:sp>
      <p:cxnSp>
        <p:nvCxnSpPr>
          <p:cNvPr id="310" name="Google Shape;310;p29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9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9"/>
          <p:cNvCxnSpPr/>
          <p:nvPr/>
        </p:nvCxnSpPr>
        <p:spPr>
          <a:xfrm>
            <a:off x="27171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9"/>
          <p:cNvCxnSpPr/>
          <p:nvPr/>
        </p:nvCxnSpPr>
        <p:spPr>
          <a:xfrm>
            <a:off x="484766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Light Mode">
  <p:cSld name="Two big ideas_1_2">
    <p:bg>
      <p:bgPr>
        <a:solidFill>
          <a:schemeClr val="dk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16" name="Google Shape;316;p3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0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 Medium"/>
              <a:buNone/>
              <a:defRPr sz="12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30"/>
          <p:cNvSpPr txBox="1"/>
          <p:nvPr>
            <p:ph idx="2" type="body"/>
          </p:nvPr>
        </p:nvSpPr>
        <p:spPr>
          <a:xfrm>
            <a:off x="28282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9" name="Google Shape;319;p30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30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30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30"/>
          <p:cNvSpPr txBox="1"/>
          <p:nvPr>
            <p:ph idx="6" type="body"/>
          </p:nvPr>
        </p:nvSpPr>
        <p:spPr>
          <a:xfrm>
            <a:off x="28282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30"/>
          <p:cNvSpPr txBox="1"/>
          <p:nvPr>
            <p:ph idx="7" type="subTitle"/>
          </p:nvPr>
        </p:nvSpPr>
        <p:spPr>
          <a:xfrm>
            <a:off x="28282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30"/>
          <p:cNvSpPr txBox="1"/>
          <p:nvPr>
            <p:ph idx="8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30"/>
          <p:cNvSpPr txBox="1"/>
          <p:nvPr>
            <p:ph idx="9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26" name="Google Shape;326;p30"/>
          <p:cNvCxnSpPr/>
          <p:nvPr/>
        </p:nvCxnSpPr>
        <p:spPr>
          <a:xfrm>
            <a:off x="27171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0"/>
          <p:cNvCxnSpPr/>
          <p:nvPr/>
        </p:nvCxnSpPr>
        <p:spPr>
          <a:xfrm>
            <a:off x="4847668" y="145840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0"/>
          <p:cNvCxnSpPr/>
          <p:nvPr/>
        </p:nvCxnSpPr>
        <p:spPr>
          <a:xfrm>
            <a:off x="27171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0"/>
          <p:cNvCxnSpPr/>
          <p:nvPr/>
        </p:nvCxnSpPr>
        <p:spPr>
          <a:xfrm>
            <a:off x="4847668" y="3135450"/>
            <a:ext cx="3362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0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CONFIDENTIAL - NOT FOR DISTRIBUTION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331" name="Google Shape;331;p30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30" title="Story3_InitialAltLogo_Solid_Black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6295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sz="1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2" type="title"/>
          </p:nvPr>
        </p:nvSpPr>
        <p:spPr>
          <a:xfrm>
            <a:off x="4591800" y="738425"/>
            <a:ext cx="4290000" cy="393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618950" y="1373750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0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0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0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0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0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0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0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0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33" name="Google Shape;33;p4"/>
          <p:cNvCxnSpPr/>
          <p:nvPr/>
        </p:nvCxnSpPr>
        <p:spPr>
          <a:xfrm>
            <a:off x="4562950" y="570000"/>
            <a:ext cx="43527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4"/>
          <p:cNvSpPr/>
          <p:nvPr>
            <p:ph idx="3" type="pic"/>
          </p:nvPr>
        </p:nvSpPr>
        <p:spPr>
          <a:xfrm>
            <a:off x="238800" y="226100"/>
            <a:ext cx="4211700" cy="4358400"/>
          </a:xfrm>
          <a:prstGeom prst="roundRect">
            <a:avLst>
              <a:gd fmla="val 2267" name="adj"/>
            </a:avLst>
          </a:prstGeom>
          <a:noFill/>
          <a:ln>
            <a:noFill/>
          </a:ln>
        </p:spPr>
      </p:sp>
      <p:sp>
        <p:nvSpPr>
          <p:cNvPr id="35" name="Google Shape;35;p4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" name="Google Shape;37;p4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1 1">
  <p:cSld name="Two big ideas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335" name="Google Shape;335;p31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336" name="Google Shape;336;p3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7" name="Google Shape;337;p31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1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39" name="Google Shape;339;p3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32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343" name="Google Shape;343;p32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pic>
        <p:nvPicPr>
          <p:cNvPr id="344" name="Google Shape;344;p32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2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46" name="Google Shape;346;p32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33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pic>
        <p:nvPicPr>
          <p:cNvPr id="350" name="Google Shape;350;p33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rator Network Team Page">
  <p:cSld name="BLANK_1_1_1_1_2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>
            <p:ph idx="2" type="pic"/>
          </p:nvPr>
        </p:nvSpPr>
        <p:spPr>
          <a:xfrm>
            <a:off x="4445738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444578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444573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5"/>
          <p:cNvSpPr/>
          <p:nvPr>
            <p:ph idx="4" type="pic"/>
          </p:nvPr>
        </p:nvSpPr>
        <p:spPr>
          <a:xfrm>
            <a:off x="6042200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44" name="Google Shape;44;p5"/>
          <p:cNvSpPr txBox="1"/>
          <p:nvPr>
            <p:ph idx="5" type="subTitle"/>
          </p:nvPr>
        </p:nvSpPr>
        <p:spPr>
          <a:xfrm>
            <a:off x="60422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6" type="body"/>
          </p:nvPr>
        </p:nvSpPr>
        <p:spPr>
          <a:xfrm>
            <a:off x="60422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5"/>
          <p:cNvSpPr/>
          <p:nvPr>
            <p:ph idx="7" type="pic"/>
          </p:nvPr>
        </p:nvSpPr>
        <p:spPr>
          <a:xfrm>
            <a:off x="7638700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47" name="Google Shape;47;p5"/>
          <p:cNvSpPr txBox="1"/>
          <p:nvPr>
            <p:ph idx="8" type="subTitle"/>
          </p:nvPr>
        </p:nvSpPr>
        <p:spPr>
          <a:xfrm>
            <a:off x="76387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9" type="body"/>
          </p:nvPr>
        </p:nvSpPr>
        <p:spPr>
          <a:xfrm>
            <a:off x="76387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3" type="subTitle"/>
          </p:nvPr>
        </p:nvSpPr>
        <p:spPr>
          <a:xfrm>
            <a:off x="238800" y="2094750"/>
            <a:ext cx="2101200" cy="167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None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51" name="Google Shape;5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" name="Google Shape;52;p5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/>
          <p:nvPr>
            <p:ph type="title"/>
          </p:nvPr>
        </p:nvSpPr>
        <p:spPr>
          <a:xfrm>
            <a:off x="228600" y="457200"/>
            <a:ext cx="2101200" cy="731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4" name="Google Shape;54;p5"/>
          <p:cNvSpPr/>
          <p:nvPr>
            <p:ph idx="14" type="pic"/>
          </p:nvPr>
        </p:nvSpPr>
        <p:spPr>
          <a:xfrm>
            <a:off x="2849288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55" name="Google Shape;55;p5"/>
          <p:cNvSpPr txBox="1"/>
          <p:nvPr>
            <p:ph idx="15" type="subTitle"/>
          </p:nvPr>
        </p:nvSpPr>
        <p:spPr>
          <a:xfrm>
            <a:off x="284933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6" type="body"/>
          </p:nvPr>
        </p:nvSpPr>
        <p:spPr>
          <a:xfrm>
            <a:off x="284928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5"/>
          <p:cNvSpPr/>
          <p:nvPr>
            <p:ph idx="17" type="pic"/>
          </p:nvPr>
        </p:nvSpPr>
        <p:spPr>
          <a:xfrm>
            <a:off x="4445738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58" name="Google Shape;58;p5"/>
          <p:cNvSpPr txBox="1"/>
          <p:nvPr>
            <p:ph idx="18" type="subTitle"/>
          </p:nvPr>
        </p:nvSpPr>
        <p:spPr>
          <a:xfrm>
            <a:off x="444578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19" type="body"/>
          </p:nvPr>
        </p:nvSpPr>
        <p:spPr>
          <a:xfrm>
            <a:off x="444573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5"/>
          <p:cNvSpPr/>
          <p:nvPr>
            <p:ph idx="20" type="pic"/>
          </p:nvPr>
        </p:nvSpPr>
        <p:spPr>
          <a:xfrm>
            <a:off x="6042200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61" name="Google Shape;61;p5"/>
          <p:cNvSpPr txBox="1"/>
          <p:nvPr>
            <p:ph idx="21" type="subTitle"/>
          </p:nvPr>
        </p:nvSpPr>
        <p:spPr>
          <a:xfrm>
            <a:off x="60422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22" type="body"/>
          </p:nvPr>
        </p:nvSpPr>
        <p:spPr>
          <a:xfrm>
            <a:off x="604220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5"/>
          <p:cNvSpPr/>
          <p:nvPr>
            <p:ph idx="23" type="pic"/>
          </p:nvPr>
        </p:nvSpPr>
        <p:spPr>
          <a:xfrm>
            <a:off x="7638700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64" name="Google Shape;64;p5"/>
          <p:cNvSpPr txBox="1"/>
          <p:nvPr>
            <p:ph idx="24" type="subTitle"/>
          </p:nvPr>
        </p:nvSpPr>
        <p:spPr>
          <a:xfrm>
            <a:off x="76387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25" type="body"/>
          </p:nvPr>
        </p:nvSpPr>
        <p:spPr>
          <a:xfrm>
            <a:off x="763865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5"/>
          <p:cNvSpPr/>
          <p:nvPr>
            <p:ph idx="26" type="pic"/>
          </p:nvPr>
        </p:nvSpPr>
        <p:spPr>
          <a:xfrm>
            <a:off x="2849288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67" name="Google Shape;67;p5"/>
          <p:cNvSpPr txBox="1"/>
          <p:nvPr>
            <p:ph idx="27" type="subTitle"/>
          </p:nvPr>
        </p:nvSpPr>
        <p:spPr>
          <a:xfrm>
            <a:off x="284933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b="0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28" type="body"/>
          </p:nvPr>
        </p:nvSpPr>
        <p:spPr>
          <a:xfrm>
            <a:off x="284928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○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■"/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5"/>
          <p:cNvSpPr txBox="1"/>
          <p:nvPr>
            <p:ph idx="29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rator Network Team Page - Light Mode">
  <p:cSld name="BLANK_1_1_1_1_2_1_1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12439"/>
                </a:solidFill>
              </a:rPr>
              <a:t>CONFIDENTIAL - NOT FOR DISTRIBUTION</a:t>
            </a:r>
            <a:endParaRPr b="1" sz="700">
              <a:solidFill>
                <a:srgbClr val="112439"/>
              </a:solidFill>
            </a:endParaRPr>
          </a:p>
        </p:txBody>
      </p:sp>
      <p:cxnSp>
        <p:nvCxnSpPr>
          <p:cNvPr id="73" name="Google Shape;73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6"/>
          <p:cNvSpPr txBox="1"/>
          <p:nvPr/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112439"/>
                </a:solidFill>
              </a:rPr>
              <a:t>‹#›</a:t>
            </a:fld>
            <a:endParaRPr sz="1000">
              <a:solidFill>
                <a:srgbClr val="112439"/>
              </a:solidFill>
            </a:endParaRPr>
          </a:p>
        </p:txBody>
      </p:sp>
      <p:pic>
        <p:nvPicPr>
          <p:cNvPr id="75" name="Google Shape;75;p6" title="Story3_InitialAltLogo_Solid_Black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/>
          <p:nvPr>
            <p:ph idx="2" type="pic"/>
          </p:nvPr>
        </p:nvSpPr>
        <p:spPr>
          <a:xfrm>
            <a:off x="4445738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77" name="Google Shape;77;p6"/>
          <p:cNvSpPr txBox="1"/>
          <p:nvPr>
            <p:ph idx="1" type="subTitle"/>
          </p:nvPr>
        </p:nvSpPr>
        <p:spPr>
          <a:xfrm>
            <a:off x="444578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6"/>
          <p:cNvSpPr txBox="1"/>
          <p:nvPr>
            <p:ph idx="3" type="body"/>
          </p:nvPr>
        </p:nvSpPr>
        <p:spPr>
          <a:xfrm>
            <a:off x="444573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6"/>
          <p:cNvSpPr/>
          <p:nvPr>
            <p:ph idx="4" type="pic"/>
          </p:nvPr>
        </p:nvSpPr>
        <p:spPr>
          <a:xfrm>
            <a:off x="6042200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80" name="Google Shape;80;p6"/>
          <p:cNvSpPr txBox="1"/>
          <p:nvPr>
            <p:ph idx="5" type="subTitle"/>
          </p:nvPr>
        </p:nvSpPr>
        <p:spPr>
          <a:xfrm>
            <a:off x="60422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6"/>
          <p:cNvSpPr txBox="1"/>
          <p:nvPr>
            <p:ph idx="6" type="body"/>
          </p:nvPr>
        </p:nvSpPr>
        <p:spPr>
          <a:xfrm>
            <a:off x="60422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6"/>
          <p:cNvSpPr/>
          <p:nvPr>
            <p:ph idx="7" type="pic"/>
          </p:nvPr>
        </p:nvSpPr>
        <p:spPr>
          <a:xfrm>
            <a:off x="7638700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83" name="Google Shape;83;p6"/>
          <p:cNvSpPr txBox="1"/>
          <p:nvPr>
            <p:ph idx="8" type="subTitle"/>
          </p:nvPr>
        </p:nvSpPr>
        <p:spPr>
          <a:xfrm>
            <a:off x="76387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6"/>
          <p:cNvSpPr txBox="1"/>
          <p:nvPr>
            <p:ph idx="9" type="body"/>
          </p:nvPr>
        </p:nvSpPr>
        <p:spPr>
          <a:xfrm>
            <a:off x="76387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Google Shape;85;p6"/>
          <p:cNvSpPr txBox="1"/>
          <p:nvPr>
            <p:ph idx="13" type="subTitle"/>
          </p:nvPr>
        </p:nvSpPr>
        <p:spPr>
          <a:xfrm>
            <a:off x="238800" y="2094750"/>
            <a:ext cx="2101200" cy="167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000"/>
              <a:buFont typeface="Times New Roman"/>
              <a:buNone/>
              <a:defRPr b="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400"/>
              <a:buFont typeface="Times New Roman"/>
              <a:buNone/>
              <a:defRPr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6"/>
          <p:cNvSpPr txBox="1"/>
          <p:nvPr>
            <p:ph type="title"/>
          </p:nvPr>
        </p:nvSpPr>
        <p:spPr>
          <a:xfrm>
            <a:off x="228600" y="457200"/>
            <a:ext cx="2101200" cy="731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31529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31529"/>
                </a:solidFill>
              </a:defRPr>
            </a:lvl9pPr>
          </a:lstStyle>
          <a:p/>
        </p:txBody>
      </p:sp>
      <p:sp>
        <p:nvSpPr>
          <p:cNvPr id="87" name="Google Shape;87;p6"/>
          <p:cNvSpPr/>
          <p:nvPr>
            <p:ph idx="14" type="pic"/>
          </p:nvPr>
        </p:nvSpPr>
        <p:spPr>
          <a:xfrm>
            <a:off x="2849288" y="234750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88" name="Google Shape;88;p6"/>
          <p:cNvSpPr txBox="1"/>
          <p:nvPr>
            <p:ph idx="15" type="subTitle"/>
          </p:nvPr>
        </p:nvSpPr>
        <p:spPr>
          <a:xfrm>
            <a:off x="284933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6"/>
          <p:cNvSpPr txBox="1"/>
          <p:nvPr>
            <p:ph idx="16" type="body"/>
          </p:nvPr>
        </p:nvSpPr>
        <p:spPr>
          <a:xfrm>
            <a:off x="284928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6"/>
          <p:cNvSpPr/>
          <p:nvPr>
            <p:ph idx="17" type="pic"/>
          </p:nvPr>
        </p:nvSpPr>
        <p:spPr>
          <a:xfrm>
            <a:off x="4445738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91" name="Google Shape;91;p6"/>
          <p:cNvSpPr txBox="1"/>
          <p:nvPr>
            <p:ph idx="18" type="subTitle"/>
          </p:nvPr>
        </p:nvSpPr>
        <p:spPr>
          <a:xfrm>
            <a:off x="444578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6"/>
          <p:cNvSpPr txBox="1"/>
          <p:nvPr>
            <p:ph idx="19" type="body"/>
          </p:nvPr>
        </p:nvSpPr>
        <p:spPr>
          <a:xfrm>
            <a:off x="444573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6"/>
          <p:cNvSpPr/>
          <p:nvPr>
            <p:ph idx="20" type="pic"/>
          </p:nvPr>
        </p:nvSpPr>
        <p:spPr>
          <a:xfrm>
            <a:off x="6042200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94" name="Google Shape;94;p6"/>
          <p:cNvSpPr txBox="1"/>
          <p:nvPr>
            <p:ph idx="21" type="subTitle"/>
          </p:nvPr>
        </p:nvSpPr>
        <p:spPr>
          <a:xfrm>
            <a:off x="60422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Google Shape;95;p6"/>
          <p:cNvSpPr txBox="1"/>
          <p:nvPr>
            <p:ph idx="22" type="body"/>
          </p:nvPr>
        </p:nvSpPr>
        <p:spPr>
          <a:xfrm>
            <a:off x="604220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6"/>
          <p:cNvSpPr/>
          <p:nvPr>
            <p:ph idx="23" type="pic"/>
          </p:nvPr>
        </p:nvSpPr>
        <p:spPr>
          <a:xfrm>
            <a:off x="7638700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97" name="Google Shape;97;p6"/>
          <p:cNvSpPr txBox="1"/>
          <p:nvPr>
            <p:ph idx="24" type="subTitle"/>
          </p:nvPr>
        </p:nvSpPr>
        <p:spPr>
          <a:xfrm>
            <a:off x="76387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6"/>
          <p:cNvSpPr txBox="1"/>
          <p:nvPr>
            <p:ph idx="25" type="body"/>
          </p:nvPr>
        </p:nvSpPr>
        <p:spPr>
          <a:xfrm>
            <a:off x="763865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6"/>
          <p:cNvSpPr/>
          <p:nvPr>
            <p:ph idx="26" type="pic"/>
          </p:nvPr>
        </p:nvSpPr>
        <p:spPr>
          <a:xfrm>
            <a:off x="2849288" y="2459238"/>
            <a:ext cx="1370400" cy="1357500"/>
          </a:xfrm>
          <a:prstGeom prst="roundRect">
            <a:avLst>
              <a:gd fmla="val 5646" name="adj"/>
            </a:avLst>
          </a:prstGeom>
          <a:noFill/>
          <a:ln>
            <a:noFill/>
          </a:ln>
        </p:spPr>
      </p:sp>
      <p:sp>
        <p:nvSpPr>
          <p:cNvPr id="100" name="Google Shape;100;p6"/>
          <p:cNvSpPr txBox="1"/>
          <p:nvPr>
            <p:ph idx="27" type="subTitle"/>
          </p:nvPr>
        </p:nvSpPr>
        <p:spPr>
          <a:xfrm>
            <a:off x="284933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900"/>
              <a:buFont typeface="Times New Roman"/>
              <a:buNone/>
              <a:defRPr b="0" sz="9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6"/>
          <p:cNvSpPr txBox="1"/>
          <p:nvPr>
            <p:ph idx="28" type="body"/>
          </p:nvPr>
        </p:nvSpPr>
        <p:spPr>
          <a:xfrm>
            <a:off x="284928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●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○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700"/>
              <a:buFont typeface="Times New Roman"/>
              <a:buChar char="■"/>
              <a:defRPr sz="700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6"/>
          <p:cNvSpPr txBox="1"/>
          <p:nvPr>
            <p:ph idx="29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000"/>
              <a:buNone/>
              <a:defRPr b="1">
                <a:solidFill>
                  <a:srgbClr val="031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31529"/>
              </a:buClr>
              <a:buSzPts val="1200"/>
              <a:buFont typeface="Urbanist Medium"/>
              <a:buNone/>
              <a:defRPr sz="1200">
                <a:solidFill>
                  <a:srgbClr val="031529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>
            <p:ph idx="2" type="pic"/>
          </p:nvPr>
        </p:nvSpPr>
        <p:spPr>
          <a:xfrm>
            <a:off x="9425" y="-3075"/>
            <a:ext cx="9144000" cy="4679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7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06" name="Google Shape;106;p7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7" name="Google Shape;107;p7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pic>
        <p:nvPicPr>
          <p:cNvPr id="108" name="Google Shape;108;p7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LANK_1_1_1_1_1_1_1_1_1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 title="Waves2.png"/>
          <p:cNvPicPr preferRelativeResize="0"/>
          <p:nvPr/>
        </p:nvPicPr>
        <p:blipFill rotWithShape="1">
          <a:blip r:embed="rId2">
            <a:alphaModFix/>
          </a:blip>
          <a:srcRect b="6652" l="9552" r="-9" t="25121"/>
          <a:stretch/>
        </p:blipFill>
        <p:spPr>
          <a:xfrm>
            <a:off x="325" y="311400"/>
            <a:ext cx="9144000" cy="42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>
            <p:ph idx="1" type="subTitle"/>
          </p:nvPr>
        </p:nvSpPr>
        <p:spPr>
          <a:xfrm>
            <a:off x="228600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13" name="Google Shape;113;p8"/>
          <p:cNvSpPr txBox="1"/>
          <p:nvPr>
            <p:ph type="title"/>
          </p:nvPr>
        </p:nvSpPr>
        <p:spPr>
          <a:xfrm>
            <a:off x="228600" y="981475"/>
            <a:ext cx="57606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8"/>
          <p:cNvSpPr txBox="1"/>
          <p:nvPr/>
        </p:nvSpPr>
        <p:spPr>
          <a:xfrm>
            <a:off x="23880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15" name="Google Shape;115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 - Light Mode">
  <p:cSld name="BLANK_1_1_1_1_1_1_1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 title="Blue-wave-2.png"/>
          <p:cNvPicPr preferRelativeResize="0"/>
          <p:nvPr/>
        </p:nvPicPr>
        <p:blipFill rotWithShape="1">
          <a:blip r:embed="rId2">
            <a:alphaModFix amt="20000"/>
          </a:blip>
          <a:srcRect b="3043" l="0" r="0" t="3052"/>
          <a:stretch/>
        </p:blipFill>
        <p:spPr>
          <a:xfrm>
            <a:off x="325" y="311400"/>
            <a:ext cx="9144005" cy="428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>
            <p:ph idx="1" type="subTitle"/>
          </p:nvPr>
        </p:nvSpPr>
        <p:spPr>
          <a:xfrm>
            <a:off x="228600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rbanist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rbanist"/>
              <a:buNone/>
              <a:defRPr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19" name="Google Shape;119;p9"/>
          <p:cNvSpPr txBox="1"/>
          <p:nvPr>
            <p:ph type="title"/>
          </p:nvPr>
        </p:nvSpPr>
        <p:spPr>
          <a:xfrm>
            <a:off x="228600" y="981475"/>
            <a:ext cx="57606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0" name="Google Shape;120;p9"/>
          <p:cNvSpPr txBox="1"/>
          <p:nvPr/>
        </p:nvSpPr>
        <p:spPr>
          <a:xfrm>
            <a:off x="23880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CONFIDENTIAL - NOT FOR DISTRIBUTION</a:t>
            </a:r>
            <a:endParaRPr b="1" sz="700">
              <a:solidFill>
                <a:schemeClr val="dk1"/>
              </a:solidFill>
            </a:endParaRPr>
          </a:p>
        </p:txBody>
      </p:sp>
      <p:cxnSp>
        <p:nvCxnSpPr>
          <p:cNvPr id="121" name="Google Shape;121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10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2410" name="adj"/>
            </a:avLst>
          </a:prstGeom>
          <a:noFill/>
          <a:ln>
            <a:noFill/>
          </a:ln>
        </p:spPr>
      </p:sp>
      <p:sp>
        <p:nvSpPr>
          <p:cNvPr id="125" name="Google Shape;125;p10"/>
          <p:cNvSpPr txBox="1"/>
          <p:nvPr>
            <p:ph type="title"/>
          </p:nvPr>
        </p:nvSpPr>
        <p:spPr>
          <a:xfrm>
            <a:off x="228600" y="457200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10"/>
          <p:cNvSpPr txBox="1"/>
          <p:nvPr/>
        </p:nvSpPr>
        <p:spPr>
          <a:xfrm>
            <a:off x="3543750" y="4683725"/>
            <a:ext cx="2056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5F5F5"/>
                </a:solidFill>
              </a:rPr>
              <a:t>CONFIDENTIAL - NOT FOR DISTRIBUTION</a:t>
            </a:r>
            <a:endParaRPr b="1" sz="700">
              <a:solidFill>
                <a:srgbClr val="F5F5F5"/>
              </a:solidFill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rgbClr val="3895D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" name="Google Shape;128;p10" title="Story3_InitialAltLogo_Soli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2" y="4796951"/>
            <a:ext cx="188100" cy="1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>
            <p:ph idx="3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3152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84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84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984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84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84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84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84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84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 Light"/>
              <a:buNone/>
              <a:defRPr sz="3000">
                <a:solidFill>
                  <a:schemeClr val="lt1"/>
                </a:solidFill>
                <a:latin typeface="Newsreader Light"/>
                <a:ea typeface="Newsreader Light"/>
                <a:cs typeface="Newsreader Light"/>
                <a:sym typeface="Newsread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●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○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Char char="■"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4" title="AdobeStock_817538303.png"/>
          <p:cNvPicPr preferRelativeResize="0"/>
          <p:nvPr/>
        </p:nvPicPr>
        <p:blipFill rotWithShape="1">
          <a:blip r:embed="rId3">
            <a:alphaModFix amt="13000"/>
          </a:blip>
          <a:srcRect b="0" l="0" r="24710" t="-13084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 title="Story3_Primary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5076" y="1563092"/>
            <a:ext cx="4753848" cy="123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>
            <p:ph idx="1" type="subTitle"/>
          </p:nvPr>
        </p:nvSpPr>
        <p:spPr>
          <a:xfrm>
            <a:off x="2495232" y="3127713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Newsreader"/>
                <a:ea typeface="Newsreader"/>
                <a:cs typeface="Newsreader"/>
                <a:sym typeface="Newsreader"/>
              </a:rPr>
              <a:t>Overview</a:t>
            </a:r>
            <a:endParaRPr b="0" sz="1800">
              <a:latin typeface="Newsreader"/>
              <a:ea typeface="Newsreader"/>
              <a:cs typeface="Newsreader"/>
              <a:sym typeface="Newsread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type="title"/>
          </p:nvPr>
        </p:nvSpPr>
        <p:spPr>
          <a:xfrm>
            <a:off x="228600" y="457200"/>
            <a:ext cx="4296600" cy="406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3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16667" name="adj"/>
            </a:avLst>
          </a:prstGeom>
        </p:spPr>
      </p:sp>
      <p:sp>
        <p:nvSpPr>
          <p:cNvPr id="446" name="Google Shape;446;p43"/>
          <p:cNvSpPr txBox="1"/>
          <p:nvPr>
            <p:ph idx="3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/>
          <p:nvPr>
            <p:ph idx="3" type="pic"/>
          </p:nvPr>
        </p:nvSpPr>
        <p:spPr>
          <a:xfrm>
            <a:off x="238800" y="226100"/>
            <a:ext cx="4211700" cy="4358400"/>
          </a:xfrm>
          <a:prstGeom prst="roundRect">
            <a:avLst>
              <a:gd fmla="val 16667" name="adj"/>
            </a:avLst>
          </a:prstGeom>
        </p:spPr>
      </p:sp>
      <p:sp>
        <p:nvSpPr>
          <p:cNvPr id="452" name="Google Shape;452;p44"/>
          <p:cNvSpPr txBox="1"/>
          <p:nvPr>
            <p:ph idx="2" type="title"/>
          </p:nvPr>
        </p:nvSpPr>
        <p:spPr>
          <a:xfrm>
            <a:off x="4591800" y="738425"/>
            <a:ext cx="4290000" cy="46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4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4"/>
          <p:cNvSpPr txBox="1"/>
          <p:nvPr>
            <p:ph type="title"/>
          </p:nvPr>
        </p:nvSpPr>
        <p:spPr>
          <a:xfrm>
            <a:off x="456295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4"/>
          <p:cNvSpPr txBox="1"/>
          <p:nvPr>
            <p:ph idx="1" type="body"/>
          </p:nvPr>
        </p:nvSpPr>
        <p:spPr>
          <a:xfrm>
            <a:off x="4618950" y="1373750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4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</p:spPr>
      </p:sp>
      <p:sp>
        <p:nvSpPr>
          <p:cNvPr id="468" name="Google Shape;468;p46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7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7"/>
          <p:cNvSpPr/>
          <p:nvPr>
            <p:ph idx="2" type="pic"/>
          </p:nvPr>
        </p:nvSpPr>
        <p:spPr>
          <a:xfrm>
            <a:off x="-6450" y="-3075"/>
            <a:ext cx="9144000" cy="4679100"/>
          </a:xfrm>
          <a:prstGeom prst="rect">
            <a:avLst/>
          </a:prstGeom>
        </p:spPr>
      </p:sp>
      <p:sp>
        <p:nvSpPr>
          <p:cNvPr id="477" name="Google Shape;477;p4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/>
          <p:nvPr>
            <p:ph idx="4" type="pic"/>
          </p:nvPr>
        </p:nvSpPr>
        <p:spPr>
          <a:xfrm>
            <a:off x="262750" y="1647738"/>
            <a:ext cx="2344800" cy="2344800"/>
          </a:xfrm>
          <a:prstGeom prst="roundRect">
            <a:avLst>
              <a:gd fmla="val 16667" name="adj"/>
            </a:avLst>
          </a:prstGeom>
        </p:spPr>
      </p:sp>
      <p:sp>
        <p:nvSpPr>
          <p:cNvPr id="483" name="Google Shape;483;p48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8"/>
          <p:cNvSpPr txBox="1"/>
          <p:nvPr>
            <p:ph idx="5" type="subTitle"/>
          </p:nvPr>
        </p:nvSpPr>
        <p:spPr>
          <a:xfrm>
            <a:off x="3063300" y="1905450"/>
            <a:ext cx="2824500" cy="279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8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48"/>
          <p:cNvSpPr txBox="1"/>
          <p:nvPr>
            <p:ph idx="1" type="body"/>
          </p:nvPr>
        </p:nvSpPr>
        <p:spPr>
          <a:xfrm>
            <a:off x="3063300" y="2468775"/>
            <a:ext cx="56730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8"/>
          <p:cNvSpPr txBox="1"/>
          <p:nvPr>
            <p:ph idx="2" type="body"/>
          </p:nvPr>
        </p:nvSpPr>
        <p:spPr>
          <a:xfrm>
            <a:off x="3063200" y="3553025"/>
            <a:ext cx="5673000" cy="231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8"/>
          <p:cNvSpPr txBox="1"/>
          <p:nvPr>
            <p:ph idx="3" type="subTitle"/>
          </p:nvPr>
        </p:nvSpPr>
        <p:spPr>
          <a:xfrm>
            <a:off x="3063300" y="1626450"/>
            <a:ext cx="2824500" cy="2790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8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9"/>
          <p:cNvSpPr txBox="1"/>
          <p:nvPr>
            <p:ph idx="3" type="body"/>
          </p:nvPr>
        </p:nvSpPr>
        <p:spPr>
          <a:xfrm>
            <a:off x="444573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9"/>
          <p:cNvSpPr txBox="1"/>
          <p:nvPr>
            <p:ph idx="13" type="subTitle"/>
          </p:nvPr>
        </p:nvSpPr>
        <p:spPr>
          <a:xfrm>
            <a:off x="238800" y="2094750"/>
            <a:ext cx="2101200" cy="33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9"/>
          <p:cNvSpPr txBox="1"/>
          <p:nvPr>
            <p:ph idx="8" type="subTitle"/>
          </p:nvPr>
        </p:nvSpPr>
        <p:spPr>
          <a:xfrm>
            <a:off x="76387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9"/>
          <p:cNvSpPr/>
          <p:nvPr>
            <p:ph idx="4" type="pic"/>
          </p:nvPr>
        </p:nvSpPr>
        <p:spPr>
          <a:xfrm>
            <a:off x="6042200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498" name="Google Shape;498;p49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" name="Google Shape;499;p49"/>
          <p:cNvSpPr txBox="1"/>
          <p:nvPr>
            <p:ph idx="29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9"/>
          <p:cNvSpPr/>
          <p:nvPr>
            <p:ph idx="2" type="pic"/>
          </p:nvPr>
        </p:nvSpPr>
        <p:spPr>
          <a:xfrm>
            <a:off x="4445738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01" name="Google Shape;501;p49"/>
          <p:cNvSpPr txBox="1"/>
          <p:nvPr>
            <p:ph idx="1" type="subTitle"/>
          </p:nvPr>
        </p:nvSpPr>
        <p:spPr>
          <a:xfrm>
            <a:off x="444578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9"/>
          <p:cNvSpPr txBox="1"/>
          <p:nvPr>
            <p:ph idx="5" type="subTitle"/>
          </p:nvPr>
        </p:nvSpPr>
        <p:spPr>
          <a:xfrm>
            <a:off x="60422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9"/>
          <p:cNvSpPr txBox="1"/>
          <p:nvPr>
            <p:ph idx="6" type="body"/>
          </p:nvPr>
        </p:nvSpPr>
        <p:spPr>
          <a:xfrm>
            <a:off x="60422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9"/>
          <p:cNvSpPr/>
          <p:nvPr>
            <p:ph idx="7" type="pic"/>
          </p:nvPr>
        </p:nvSpPr>
        <p:spPr>
          <a:xfrm>
            <a:off x="7638700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05" name="Google Shape;505;p49"/>
          <p:cNvSpPr txBox="1"/>
          <p:nvPr>
            <p:ph idx="9" type="body"/>
          </p:nvPr>
        </p:nvSpPr>
        <p:spPr>
          <a:xfrm>
            <a:off x="76387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9"/>
          <p:cNvSpPr txBox="1"/>
          <p:nvPr>
            <p:ph type="title"/>
          </p:nvPr>
        </p:nvSpPr>
        <p:spPr>
          <a:xfrm>
            <a:off x="228600" y="457200"/>
            <a:ext cx="2101200" cy="406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9"/>
          <p:cNvSpPr/>
          <p:nvPr>
            <p:ph idx="14" type="pic"/>
          </p:nvPr>
        </p:nvSpPr>
        <p:spPr>
          <a:xfrm>
            <a:off x="2849288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08" name="Google Shape;508;p49"/>
          <p:cNvSpPr txBox="1"/>
          <p:nvPr>
            <p:ph idx="15" type="subTitle"/>
          </p:nvPr>
        </p:nvSpPr>
        <p:spPr>
          <a:xfrm>
            <a:off x="284933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9"/>
          <p:cNvSpPr txBox="1"/>
          <p:nvPr>
            <p:ph idx="16" type="body"/>
          </p:nvPr>
        </p:nvSpPr>
        <p:spPr>
          <a:xfrm>
            <a:off x="284928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9"/>
          <p:cNvSpPr/>
          <p:nvPr>
            <p:ph idx="17" type="pic"/>
          </p:nvPr>
        </p:nvSpPr>
        <p:spPr>
          <a:xfrm>
            <a:off x="4445738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11" name="Google Shape;511;p49"/>
          <p:cNvSpPr txBox="1"/>
          <p:nvPr>
            <p:ph idx="18" type="subTitle"/>
          </p:nvPr>
        </p:nvSpPr>
        <p:spPr>
          <a:xfrm>
            <a:off x="444578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9"/>
          <p:cNvSpPr txBox="1"/>
          <p:nvPr>
            <p:ph idx="19" type="body"/>
          </p:nvPr>
        </p:nvSpPr>
        <p:spPr>
          <a:xfrm>
            <a:off x="444573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9"/>
          <p:cNvSpPr/>
          <p:nvPr>
            <p:ph idx="20" type="pic"/>
          </p:nvPr>
        </p:nvSpPr>
        <p:spPr>
          <a:xfrm>
            <a:off x="6042200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14" name="Google Shape;514;p49"/>
          <p:cNvSpPr txBox="1"/>
          <p:nvPr>
            <p:ph idx="21" type="subTitle"/>
          </p:nvPr>
        </p:nvSpPr>
        <p:spPr>
          <a:xfrm>
            <a:off x="60422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"/>
          <p:cNvSpPr txBox="1"/>
          <p:nvPr>
            <p:ph idx="22" type="body"/>
          </p:nvPr>
        </p:nvSpPr>
        <p:spPr>
          <a:xfrm>
            <a:off x="604220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9"/>
          <p:cNvSpPr/>
          <p:nvPr>
            <p:ph idx="23" type="pic"/>
          </p:nvPr>
        </p:nvSpPr>
        <p:spPr>
          <a:xfrm>
            <a:off x="7638700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17" name="Google Shape;517;p49"/>
          <p:cNvSpPr txBox="1"/>
          <p:nvPr>
            <p:ph idx="24" type="subTitle"/>
          </p:nvPr>
        </p:nvSpPr>
        <p:spPr>
          <a:xfrm>
            <a:off x="76387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9"/>
          <p:cNvSpPr txBox="1"/>
          <p:nvPr>
            <p:ph idx="25" type="body"/>
          </p:nvPr>
        </p:nvSpPr>
        <p:spPr>
          <a:xfrm>
            <a:off x="763865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9"/>
          <p:cNvSpPr/>
          <p:nvPr>
            <p:ph idx="26" type="pic"/>
          </p:nvPr>
        </p:nvSpPr>
        <p:spPr>
          <a:xfrm>
            <a:off x="2849288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20" name="Google Shape;520;p49"/>
          <p:cNvSpPr txBox="1"/>
          <p:nvPr>
            <p:ph idx="27" type="subTitle"/>
          </p:nvPr>
        </p:nvSpPr>
        <p:spPr>
          <a:xfrm>
            <a:off x="284933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9"/>
          <p:cNvSpPr txBox="1"/>
          <p:nvPr>
            <p:ph idx="28" type="body"/>
          </p:nvPr>
        </p:nvSpPr>
        <p:spPr>
          <a:xfrm>
            <a:off x="284928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>
            <p:ph idx="2" type="pic"/>
          </p:nvPr>
        </p:nvSpPr>
        <p:spPr>
          <a:xfrm>
            <a:off x="4445738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27" name="Google Shape;527;p50"/>
          <p:cNvSpPr txBox="1"/>
          <p:nvPr>
            <p:ph idx="1" type="subTitle"/>
          </p:nvPr>
        </p:nvSpPr>
        <p:spPr>
          <a:xfrm>
            <a:off x="444578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0"/>
          <p:cNvSpPr txBox="1"/>
          <p:nvPr>
            <p:ph idx="3" type="body"/>
          </p:nvPr>
        </p:nvSpPr>
        <p:spPr>
          <a:xfrm>
            <a:off x="444573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0"/>
          <p:cNvSpPr/>
          <p:nvPr>
            <p:ph idx="4" type="pic"/>
          </p:nvPr>
        </p:nvSpPr>
        <p:spPr>
          <a:xfrm>
            <a:off x="6042200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30" name="Google Shape;530;p50"/>
          <p:cNvSpPr txBox="1"/>
          <p:nvPr>
            <p:ph idx="5" type="subTitle"/>
          </p:nvPr>
        </p:nvSpPr>
        <p:spPr>
          <a:xfrm>
            <a:off x="60422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0"/>
          <p:cNvSpPr txBox="1"/>
          <p:nvPr>
            <p:ph idx="6" type="body"/>
          </p:nvPr>
        </p:nvSpPr>
        <p:spPr>
          <a:xfrm>
            <a:off x="60422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0"/>
          <p:cNvSpPr/>
          <p:nvPr>
            <p:ph idx="7" type="pic"/>
          </p:nvPr>
        </p:nvSpPr>
        <p:spPr>
          <a:xfrm>
            <a:off x="7638700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33" name="Google Shape;533;p50"/>
          <p:cNvSpPr txBox="1"/>
          <p:nvPr>
            <p:ph idx="8" type="subTitle"/>
          </p:nvPr>
        </p:nvSpPr>
        <p:spPr>
          <a:xfrm>
            <a:off x="7638750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0"/>
          <p:cNvSpPr txBox="1"/>
          <p:nvPr>
            <p:ph idx="9" type="body"/>
          </p:nvPr>
        </p:nvSpPr>
        <p:spPr>
          <a:xfrm>
            <a:off x="7638700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0"/>
          <p:cNvSpPr txBox="1"/>
          <p:nvPr>
            <p:ph idx="13" type="subTitle"/>
          </p:nvPr>
        </p:nvSpPr>
        <p:spPr>
          <a:xfrm>
            <a:off x="238800" y="2094750"/>
            <a:ext cx="2101200" cy="33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0"/>
          <p:cNvSpPr txBox="1"/>
          <p:nvPr>
            <p:ph type="title"/>
          </p:nvPr>
        </p:nvSpPr>
        <p:spPr>
          <a:xfrm>
            <a:off x="228600" y="457200"/>
            <a:ext cx="2101200" cy="720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0"/>
          <p:cNvSpPr/>
          <p:nvPr>
            <p:ph idx="14" type="pic"/>
          </p:nvPr>
        </p:nvSpPr>
        <p:spPr>
          <a:xfrm>
            <a:off x="2849288" y="234750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38" name="Google Shape;538;p50"/>
          <p:cNvSpPr txBox="1"/>
          <p:nvPr>
            <p:ph idx="15" type="subTitle"/>
          </p:nvPr>
        </p:nvSpPr>
        <p:spPr>
          <a:xfrm>
            <a:off x="2849338" y="1702322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0"/>
          <p:cNvSpPr txBox="1"/>
          <p:nvPr>
            <p:ph idx="16" type="body"/>
          </p:nvPr>
        </p:nvSpPr>
        <p:spPr>
          <a:xfrm>
            <a:off x="2849288" y="1999971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0"/>
          <p:cNvSpPr/>
          <p:nvPr>
            <p:ph idx="17" type="pic"/>
          </p:nvPr>
        </p:nvSpPr>
        <p:spPr>
          <a:xfrm>
            <a:off x="4445738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41" name="Google Shape;541;p50"/>
          <p:cNvSpPr txBox="1"/>
          <p:nvPr>
            <p:ph idx="18" type="subTitle"/>
          </p:nvPr>
        </p:nvSpPr>
        <p:spPr>
          <a:xfrm>
            <a:off x="444578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0"/>
          <p:cNvSpPr txBox="1"/>
          <p:nvPr>
            <p:ph idx="19" type="body"/>
          </p:nvPr>
        </p:nvSpPr>
        <p:spPr>
          <a:xfrm>
            <a:off x="444573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0"/>
          <p:cNvSpPr/>
          <p:nvPr>
            <p:ph idx="20" type="pic"/>
          </p:nvPr>
        </p:nvSpPr>
        <p:spPr>
          <a:xfrm>
            <a:off x="6042200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44" name="Google Shape;544;p50"/>
          <p:cNvSpPr txBox="1"/>
          <p:nvPr>
            <p:ph idx="21" type="subTitle"/>
          </p:nvPr>
        </p:nvSpPr>
        <p:spPr>
          <a:xfrm>
            <a:off x="60422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0"/>
          <p:cNvSpPr txBox="1"/>
          <p:nvPr>
            <p:ph idx="22" type="body"/>
          </p:nvPr>
        </p:nvSpPr>
        <p:spPr>
          <a:xfrm>
            <a:off x="604220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0"/>
          <p:cNvSpPr/>
          <p:nvPr>
            <p:ph idx="23" type="pic"/>
          </p:nvPr>
        </p:nvSpPr>
        <p:spPr>
          <a:xfrm>
            <a:off x="7638700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47" name="Google Shape;547;p50"/>
          <p:cNvSpPr txBox="1"/>
          <p:nvPr>
            <p:ph idx="24" type="subTitle"/>
          </p:nvPr>
        </p:nvSpPr>
        <p:spPr>
          <a:xfrm>
            <a:off x="7638750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0"/>
          <p:cNvSpPr txBox="1"/>
          <p:nvPr>
            <p:ph idx="25" type="body"/>
          </p:nvPr>
        </p:nvSpPr>
        <p:spPr>
          <a:xfrm>
            <a:off x="7638650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0"/>
          <p:cNvSpPr/>
          <p:nvPr>
            <p:ph idx="26" type="pic"/>
          </p:nvPr>
        </p:nvSpPr>
        <p:spPr>
          <a:xfrm>
            <a:off x="2849288" y="2459238"/>
            <a:ext cx="1370400" cy="1357500"/>
          </a:xfrm>
          <a:prstGeom prst="roundRect">
            <a:avLst>
              <a:gd fmla="val 16667" name="adj"/>
            </a:avLst>
          </a:prstGeom>
        </p:spPr>
      </p:sp>
      <p:sp>
        <p:nvSpPr>
          <p:cNvPr id="550" name="Google Shape;550;p50"/>
          <p:cNvSpPr txBox="1"/>
          <p:nvPr>
            <p:ph idx="27" type="subTitle"/>
          </p:nvPr>
        </p:nvSpPr>
        <p:spPr>
          <a:xfrm>
            <a:off x="2849338" y="3926810"/>
            <a:ext cx="1370400" cy="17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0"/>
          <p:cNvSpPr txBox="1"/>
          <p:nvPr>
            <p:ph idx="28" type="body"/>
          </p:nvPr>
        </p:nvSpPr>
        <p:spPr>
          <a:xfrm>
            <a:off x="2849288" y="4224458"/>
            <a:ext cx="13704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0"/>
          <p:cNvSpPr txBox="1"/>
          <p:nvPr>
            <p:ph idx="29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51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1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1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1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1"/>
          <p:cNvSpPr txBox="1"/>
          <p:nvPr>
            <p:ph idx="5" type="body"/>
          </p:nvPr>
        </p:nvSpPr>
        <p:spPr>
          <a:xfrm>
            <a:off x="484767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2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2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2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2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2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2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2"/>
          <p:cNvSpPr txBox="1"/>
          <p:nvPr>
            <p:ph idx="5" type="body"/>
          </p:nvPr>
        </p:nvSpPr>
        <p:spPr>
          <a:xfrm>
            <a:off x="484767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5" title="AdobeStock_812118640.png"/>
          <p:cNvPicPr preferRelativeResize="0"/>
          <p:nvPr/>
        </p:nvPicPr>
        <p:blipFill rotWithShape="1">
          <a:blip r:embed="rId3">
            <a:alphaModFix/>
          </a:blip>
          <a:srcRect b="5595" l="0" r="0" t="5603"/>
          <a:stretch/>
        </p:blipFill>
        <p:spPr>
          <a:xfrm>
            <a:off x="0" y="424569"/>
            <a:ext cx="9144003" cy="456752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35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66" name="Google Shape;366;p35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</a:t>
            </a:r>
            <a:endParaRPr/>
          </a:p>
        </p:txBody>
      </p:sp>
      <p:sp>
        <p:nvSpPr>
          <p:cNvPr id="367" name="Google Shape;367;p35"/>
          <p:cNvSpPr txBox="1"/>
          <p:nvPr>
            <p:ph idx="4294967295" type="title"/>
          </p:nvPr>
        </p:nvSpPr>
        <p:spPr>
          <a:xfrm>
            <a:off x="894000" y="12695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68" name="Google Shape;368;p35"/>
          <p:cNvSpPr txBox="1"/>
          <p:nvPr>
            <p:ph idx="4294967295" type="title"/>
          </p:nvPr>
        </p:nvSpPr>
        <p:spPr>
          <a:xfrm>
            <a:off x="238800" y="3487144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5"/>
          <p:cNvSpPr txBox="1"/>
          <p:nvPr>
            <p:ph idx="4294967295" type="title"/>
          </p:nvPr>
        </p:nvSpPr>
        <p:spPr>
          <a:xfrm>
            <a:off x="894000" y="17146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70" name="Google Shape;370;p35"/>
          <p:cNvSpPr txBox="1"/>
          <p:nvPr>
            <p:ph idx="4294967295" type="title"/>
          </p:nvPr>
        </p:nvSpPr>
        <p:spPr>
          <a:xfrm>
            <a:off x="894000" y="21597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71" name="Google Shape;371;p35"/>
          <p:cNvSpPr txBox="1"/>
          <p:nvPr>
            <p:ph idx="4294967295" type="title"/>
          </p:nvPr>
        </p:nvSpPr>
        <p:spPr>
          <a:xfrm>
            <a:off x="894000" y="25994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72" name="Google Shape;372;p35"/>
          <p:cNvSpPr txBox="1"/>
          <p:nvPr>
            <p:ph idx="4294967295" type="title"/>
          </p:nvPr>
        </p:nvSpPr>
        <p:spPr>
          <a:xfrm>
            <a:off x="894000" y="3043269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73" name="Google Shape;373;p35"/>
          <p:cNvSpPr txBox="1"/>
          <p:nvPr>
            <p:ph idx="4294967295" type="title"/>
          </p:nvPr>
        </p:nvSpPr>
        <p:spPr>
          <a:xfrm>
            <a:off x="894000" y="3487144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74" name="Google Shape;374;p35"/>
          <p:cNvSpPr txBox="1"/>
          <p:nvPr>
            <p:ph idx="4294967295" type="title"/>
          </p:nvPr>
        </p:nvSpPr>
        <p:spPr>
          <a:xfrm>
            <a:off x="238800" y="3043613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 txBox="1"/>
          <p:nvPr>
            <p:ph idx="4294967295" type="title"/>
          </p:nvPr>
        </p:nvSpPr>
        <p:spPr>
          <a:xfrm>
            <a:off x="238800" y="2600081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 txBox="1"/>
          <p:nvPr>
            <p:ph idx="4294967295" type="title"/>
          </p:nvPr>
        </p:nvSpPr>
        <p:spPr>
          <a:xfrm>
            <a:off x="238800" y="2156550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 txBox="1"/>
          <p:nvPr>
            <p:ph idx="4294967295" type="title"/>
          </p:nvPr>
        </p:nvSpPr>
        <p:spPr>
          <a:xfrm>
            <a:off x="238800" y="1713019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 txBox="1"/>
          <p:nvPr>
            <p:ph idx="4294967295" type="title"/>
          </p:nvPr>
        </p:nvSpPr>
        <p:spPr>
          <a:xfrm>
            <a:off x="238800" y="1269488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5"/>
          <p:cNvSpPr txBox="1"/>
          <p:nvPr>
            <p:ph idx="4294967295" type="title"/>
          </p:nvPr>
        </p:nvSpPr>
        <p:spPr>
          <a:xfrm>
            <a:off x="5180250" y="12695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0" name="Google Shape;380;p35"/>
          <p:cNvSpPr txBox="1"/>
          <p:nvPr>
            <p:ph idx="4294967295" type="title"/>
          </p:nvPr>
        </p:nvSpPr>
        <p:spPr>
          <a:xfrm>
            <a:off x="4525050" y="3487144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5"/>
          <p:cNvSpPr txBox="1"/>
          <p:nvPr>
            <p:ph idx="4294967295" type="title"/>
          </p:nvPr>
        </p:nvSpPr>
        <p:spPr>
          <a:xfrm>
            <a:off x="5180250" y="17146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2" name="Google Shape;382;p35"/>
          <p:cNvSpPr txBox="1"/>
          <p:nvPr>
            <p:ph idx="4294967295" type="title"/>
          </p:nvPr>
        </p:nvSpPr>
        <p:spPr>
          <a:xfrm>
            <a:off x="5180250" y="21597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3" name="Google Shape;383;p35"/>
          <p:cNvSpPr txBox="1"/>
          <p:nvPr>
            <p:ph idx="4294967295" type="title"/>
          </p:nvPr>
        </p:nvSpPr>
        <p:spPr>
          <a:xfrm>
            <a:off x="5180250" y="2599400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4" name="Google Shape;384;p35"/>
          <p:cNvSpPr txBox="1"/>
          <p:nvPr>
            <p:ph idx="4294967295" type="title"/>
          </p:nvPr>
        </p:nvSpPr>
        <p:spPr>
          <a:xfrm>
            <a:off x="5180250" y="3043269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5" name="Google Shape;385;p35"/>
          <p:cNvSpPr txBox="1"/>
          <p:nvPr>
            <p:ph idx="4294967295" type="title"/>
          </p:nvPr>
        </p:nvSpPr>
        <p:spPr>
          <a:xfrm>
            <a:off x="5180250" y="3487144"/>
            <a:ext cx="28845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600"/>
              <a:t>Add Section Title</a:t>
            </a:r>
            <a:endParaRPr sz="1600"/>
          </a:p>
        </p:txBody>
      </p:sp>
      <p:sp>
        <p:nvSpPr>
          <p:cNvPr id="386" name="Google Shape;386;p35"/>
          <p:cNvSpPr txBox="1"/>
          <p:nvPr>
            <p:ph idx="4294967295" type="title"/>
          </p:nvPr>
        </p:nvSpPr>
        <p:spPr>
          <a:xfrm>
            <a:off x="4525050" y="3043613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5"/>
          <p:cNvSpPr txBox="1"/>
          <p:nvPr>
            <p:ph idx="4294967295" type="title"/>
          </p:nvPr>
        </p:nvSpPr>
        <p:spPr>
          <a:xfrm>
            <a:off x="4525050" y="2600081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5"/>
          <p:cNvSpPr txBox="1"/>
          <p:nvPr>
            <p:ph idx="4294967295" type="title"/>
          </p:nvPr>
        </p:nvSpPr>
        <p:spPr>
          <a:xfrm>
            <a:off x="4525050" y="2156550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"/>
          <p:cNvSpPr txBox="1"/>
          <p:nvPr>
            <p:ph idx="4294967295" type="title"/>
          </p:nvPr>
        </p:nvSpPr>
        <p:spPr>
          <a:xfrm>
            <a:off x="4525050" y="1713019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5"/>
          <p:cNvSpPr txBox="1"/>
          <p:nvPr>
            <p:ph idx="4294967295" type="title"/>
          </p:nvPr>
        </p:nvSpPr>
        <p:spPr>
          <a:xfrm>
            <a:off x="4525050" y="1269488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80" name="Google Shape;580;p53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3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3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3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3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3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3"/>
          <p:cNvSpPr txBox="1"/>
          <p:nvPr>
            <p:ph idx="6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3"/>
          <p:cNvSpPr txBox="1"/>
          <p:nvPr>
            <p:ph idx="7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4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5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4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4"/>
          <p:cNvSpPr txBox="1"/>
          <p:nvPr>
            <p:ph idx="2" type="body"/>
          </p:nvPr>
        </p:nvSpPr>
        <p:spPr>
          <a:xfrm>
            <a:off x="282825" y="1599800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4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4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4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4"/>
          <p:cNvSpPr txBox="1"/>
          <p:nvPr>
            <p:ph idx="6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4"/>
          <p:cNvSpPr txBox="1"/>
          <p:nvPr>
            <p:ph idx="7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4"/>
          <p:cNvSpPr txBox="1"/>
          <p:nvPr>
            <p:ph idx="8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5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7" name="Google Shape;607;p55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5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5"/>
          <p:cNvSpPr txBox="1"/>
          <p:nvPr>
            <p:ph idx="2" type="body"/>
          </p:nvPr>
        </p:nvSpPr>
        <p:spPr>
          <a:xfrm>
            <a:off x="28282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5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5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5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5"/>
          <p:cNvSpPr txBox="1"/>
          <p:nvPr>
            <p:ph idx="6" type="body"/>
          </p:nvPr>
        </p:nvSpPr>
        <p:spPr>
          <a:xfrm>
            <a:off x="28282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5"/>
          <p:cNvSpPr txBox="1"/>
          <p:nvPr>
            <p:ph idx="7" type="subTitle"/>
          </p:nvPr>
        </p:nvSpPr>
        <p:spPr>
          <a:xfrm>
            <a:off x="28282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5"/>
          <p:cNvSpPr txBox="1"/>
          <p:nvPr>
            <p:ph idx="8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55"/>
          <p:cNvSpPr txBox="1"/>
          <p:nvPr>
            <p:ph idx="9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5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6"/>
          <p:cNvSpPr txBox="1"/>
          <p:nvPr>
            <p:ph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6"/>
          <p:cNvSpPr txBox="1"/>
          <p:nvPr>
            <p:ph idx="2" type="body"/>
          </p:nvPr>
        </p:nvSpPr>
        <p:spPr>
          <a:xfrm>
            <a:off x="28282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6"/>
          <p:cNvSpPr txBox="1"/>
          <p:nvPr>
            <p:ph idx="3" type="subTitle"/>
          </p:nvPr>
        </p:nvSpPr>
        <p:spPr>
          <a:xfrm>
            <a:off x="28282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6"/>
          <p:cNvSpPr txBox="1"/>
          <p:nvPr>
            <p:ph idx="4" type="subTitle"/>
          </p:nvPr>
        </p:nvSpPr>
        <p:spPr>
          <a:xfrm>
            <a:off x="4847675" y="10816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6"/>
          <p:cNvSpPr txBox="1"/>
          <p:nvPr>
            <p:ph idx="5" type="body"/>
          </p:nvPr>
        </p:nvSpPr>
        <p:spPr>
          <a:xfrm>
            <a:off x="4847675" y="15998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6"/>
          <p:cNvSpPr txBox="1"/>
          <p:nvPr>
            <p:ph idx="6" type="body"/>
          </p:nvPr>
        </p:nvSpPr>
        <p:spPr>
          <a:xfrm>
            <a:off x="28282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6"/>
          <p:cNvSpPr txBox="1"/>
          <p:nvPr>
            <p:ph idx="7" type="subTitle"/>
          </p:nvPr>
        </p:nvSpPr>
        <p:spPr>
          <a:xfrm>
            <a:off x="28282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6"/>
          <p:cNvSpPr txBox="1"/>
          <p:nvPr>
            <p:ph idx="8" type="subTitle"/>
          </p:nvPr>
        </p:nvSpPr>
        <p:spPr>
          <a:xfrm>
            <a:off x="4847675" y="2759300"/>
            <a:ext cx="3619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6"/>
          <p:cNvSpPr txBox="1"/>
          <p:nvPr>
            <p:ph idx="9" type="body"/>
          </p:nvPr>
        </p:nvSpPr>
        <p:spPr>
          <a:xfrm>
            <a:off x="4847675" y="3277500"/>
            <a:ext cx="3619800" cy="10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7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57"/>
          <p:cNvSpPr txBox="1"/>
          <p:nvPr/>
        </p:nvSpPr>
        <p:spPr>
          <a:xfrm>
            <a:off x="5643500" y="1168750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rgbClr val="00A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23%</a:t>
            </a:r>
            <a:endParaRPr sz="1018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57"/>
          <p:cNvSpPr txBox="1"/>
          <p:nvPr/>
        </p:nvSpPr>
        <p:spPr>
          <a:xfrm>
            <a:off x="7157813" y="1272741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chemeClr val="lt1"/>
                </a:solidFill>
              </a:rPr>
              <a:t>Lorem ipsum dolor sit amet, consectet piscing elit. Sed iaculis mattis augue</a:t>
            </a:r>
            <a:endParaRPr sz="872">
              <a:solidFill>
                <a:schemeClr val="lt1"/>
              </a:solidFill>
            </a:endParaRPr>
          </a:p>
        </p:txBody>
      </p:sp>
      <p:sp>
        <p:nvSpPr>
          <p:cNvPr id="641" name="Google Shape;641;p57"/>
          <p:cNvSpPr txBox="1"/>
          <p:nvPr/>
        </p:nvSpPr>
        <p:spPr>
          <a:xfrm>
            <a:off x="5643500" y="2474197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29%</a:t>
            </a:r>
            <a:endParaRPr sz="1018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7157813" y="2578189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chemeClr val="lt1"/>
                </a:solidFill>
              </a:rPr>
              <a:t>Lorem ipsum dolor sit amet, consectet piscing elit. Sed iaculis mattis augue</a:t>
            </a:r>
            <a:endParaRPr sz="872">
              <a:solidFill>
                <a:schemeClr val="lt1"/>
              </a:solidFill>
            </a:endParaRPr>
          </a:p>
        </p:txBody>
      </p:sp>
      <p:sp>
        <p:nvSpPr>
          <p:cNvPr id="643" name="Google Shape;643;p57"/>
          <p:cNvSpPr txBox="1"/>
          <p:nvPr/>
        </p:nvSpPr>
        <p:spPr>
          <a:xfrm>
            <a:off x="5659968" y="3779646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32%</a:t>
            </a:r>
            <a:endParaRPr sz="1018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57"/>
          <p:cNvSpPr txBox="1"/>
          <p:nvPr/>
        </p:nvSpPr>
        <p:spPr>
          <a:xfrm>
            <a:off x="7157813" y="3883638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chemeClr val="lt1"/>
                </a:solidFill>
              </a:rPr>
              <a:t>Lorem ipsum dolor sit amet, consectet piscing elit. Sed iaculis mattis augue</a:t>
            </a:r>
            <a:endParaRPr sz="872">
              <a:solidFill>
                <a:schemeClr val="lt1"/>
              </a:solidFill>
            </a:endParaRPr>
          </a:p>
        </p:txBody>
      </p:sp>
      <p:cxnSp>
        <p:nvCxnSpPr>
          <p:cNvPr id="645" name="Google Shape;645;p57"/>
          <p:cNvCxnSpPr/>
          <p:nvPr/>
        </p:nvCxnSpPr>
        <p:spPr>
          <a:xfrm>
            <a:off x="5643500" y="2224236"/>
            <a:ext cx="3272100" cy="0"/>
          </a:xfrm>
          <a:prstGeom prst="straightConnector1">
            <a:avLst/>
          </a:prstGeom>
          <a:noFill/>
          <a:ln cap="flat" cmpd="sng" w="69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57"/>
          <p:cNvCxnSpPr/>
          <p:nvPr/>
        </p:nvCxnSpPr>
        <p:spPr>
          <a:xfrm>
            <a:off x="5643500" y="3529684"/>
            <a:ext cx="3272100" cy="0"/>
          </a:xfrm>
          <a:prstGeom prst="straightConnector1">
            <a:avLst/>
          </a:prstGeom>
          <a:noFill/>
          <a:ln cap="flat" cmpd="sng" w="69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7" name="Google Shape;647;p5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88" y="1310375"/>
            <a:ext cx="4989426" cy="30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8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8"/>
          <p:cNvSpPr txBox="1"/>
          <p:nvPr/>
        </p:nvSpPr>
        <p:spPr>
          <a:xfrm>
            <a:off x="5643500" y="1168750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rgbClr val="00A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23%</a:t>
            </a:r>
            <a:endParaRPr sz="1018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Google Shape;655;p58"/>
          <p:cNvSpPr txBox="1"/>
          <p:nvPr/>
        </p:nvSpPr>
        <p:spPr>
          <a:xfrm>
            <a:off x="7157813" y="1272741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rgbClr val="031529"/>
                </a:solidFill>
              </a:rPr>
              <a:t>Lorem ipsum dolor sit amet, consectet piscing elit. Sed iaculis mattis augue</a:t>
            </a:r>
            <a:endParaRPr sz="872">
              <a:solidFill>
                <a:srgbClr val="031529"/>
              </a:solidFill>
            </a:endParaRPr>
          </a:p>
        </p:txBody>
      </p:sp>
      <p:sp>
        <p:nvSpPr>
          <p:cNvPr id="656" name="Google Shape;656;p58"/>
          <p:cNvSpPr txBox="1"/>
          <p:nvPr/>
        </p:nvSpPr>
        <p:spPr>
          <a:xfrm>
            <a:off x="5643500" y="2474197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29%</a:t>
            </a:r>
            <a:endParaRPr sz="1018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58"/>
          <p:cNvSpPr txBox="1"/>
          <p:nvPr/>
        </p:nvSpPr>
        <p:spPr>
          <a:xfrm>
            <a:off x="7157813" y="2578189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rgbClr val="031529"/>
                </a:solidFill>
              </a:rPr>
              <a:t>Lorem ipsum dolor sit amet, consectet piscing elit. Sed iaculis mattis augue</a:t>
            </a:r>
            <a:endParaRPr sz="872">
              <a:solidFill>
                <a:srgbClr val="031529"/>
              </a:solidFill>
            </a:endParaRPr>
          </a:p>
        </p:txBody>
      </p:sp>
      <p:sp>
        <p:nvSpPr>
          <p:cNvPr id="658" name="Google Shape;658;p58"/>
          <p:cNvSpPr txBox="1"/>
          <p:nvPr/>
        </p:nvSpPr>
        <p:spPr>
          <a:xfrm>
            <a:off x="5659968" y="3779646"/>
            <a:ext cx="1741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98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32%</a:t>
            </a:r>
            <a:endParaRPr sz="1018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58"/>
          <p:cNvSpPr txBox="1"/>
          <p:nvPr/>
        </p:nvSpPr>
        <p:spPr>
          <a:xfrm>
            <a:off x="7157813" y="3883638"/>
            <a:ext cx="1609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225" lIns="66475" spcFirstLastPara="1" rIns="66475" wrap="square" tIns="332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72">
                <a:solidFill>
                  <a:srgbClr val="031529"/>
                </a:solidFill>
              </a:rPr>
              <a:t>Lorem ipsum dolor sit amet, consectet piscing elit. Sed iaculis mattis augue</a:t>
            </a:r>
            <a:endParaRPr sz="872">
              <a:solidFill>
                <a:srgbClr val="031529"/>
              </a:solidFill>
            </a:endParaRPr>
          </a:p>
        </p:txBody>
      </p:sp>
      <p:cxnSp>
        <p:nvCxnSpPr>
          <p:cNvPr id="660" name="Google Shape;660;p58"/>
          <p:cNvCxnSpPr/>
          <p:nvPr/>
        </p:nvCxnSpPr>
        <p:spPr>
          <a:xfrm>
            <a:off x="5643500" y="2224236"/>
            <a:ext cx="3272100" cy="0"/>
          </a:xfrm>
          <a:prstGeom prst="straightConnector1">
            <a:avLst/>
          </a:prstGeom>
          <a:noFill/>
          <a:ln cap="flat" cmpd="sng" w="69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58"/>
          <p:cNvCxnSpPr/>
          <p:nvPr/>
        </p:nvCxnSpPr>
        <p:spPr>
          <a:xfrm>
            <a:off x="5643500" y="3529684"/>
            <a:ext cx="3272100" cy="0"/>
          </a:xfrm>
          <a:prstGeom prst="straightConnector1">
            <a:avLst/>
          </a:prstGeom>
          <a:noFill/>
          <a:ln cap="flat" cmpd="sng" w="69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5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88" y="1310375"/>
            <a:ext cx="4989426" cy="30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9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9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59"/>
          <p:cNvSpPr txBox="1"/>
          <p:nvPr/>
        </p:nvSpPr>
        <p:spPr>
          <a:xfrm>
            <a:off x="6457051" y="1169351"/>
            <a:ext cx="1540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59"/>
          <p:cNvSpPr txBox="1"/>
          <p:nvPr/>
        </p:nvSpPr>
        <p:spPr>
          <a:xfrm>
            <a:off x="6457051" y="1430821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$23.5M</a:t>
            </a:r>
            <a:endParaRPr sz="1058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59"/>
          <p:cNvSpPr txBox="1"/>
          <p:nvPr/>
        </p:nvSpPr>
        <p:spPr>
          <a:xfrm>
            <a:off x="7895025" y="1559702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chemeClr val="lt1"/>
                </a:solidFill>
              </a:rPr>
              <a:t>34%+</a:t>
            </a:r>
            <a:endParaRPr b="1" sz="358">
              <a:solidFill>
                <a:schemeClr val="lt1"/>
              </a:solidFill>
            </a:endParaRPr>
          </a:p>
        </p:txBody>
      </p:sp>
      <p:sp>
        <p:nvSpPr>
          <p:cNvPr id="673" name="Google Shape;673;p59"/>
          <p:cNvSpPr txBox="1"/>
          <p:nvPr/>
        </p:nvSpPr>
        <p:spPr>
          <a:xfrm>
            <a:off x="6457051" y="2502127"/>
            <a:ext cx="15405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9">
              <a:solidFill>
                <a:srgbClr val="2626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74" name="Google Shape;674;p59"/>
          <p:cNvSpPr txBox="1"/>
          <p:nvPr/>
        </p:nvSpPr>
        <p:spPr>
          <a:xfrm>
            <a:off x="6457051" y="2763597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$45.7M</a:t>
            </a:r>
            <a:endParaRPr sz="1058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Google Shape;675;p59"/>
          <p:cNvSpPr txBox="1"/>
          <p:nvPr/>
        </p:nvSpPr>
        <p:spPr>
          <a:xfrm>
            <a:off x="7895034" y="2867214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chemeClr val="lt1"/>
                </a:solidFill>
              </a:rPr>
              <a:t>14%+</a:t>
            </a:r>
            <a:endParaRPr b="1" sz="358">
              <a:solidFill>
                <a:schemeClr val="lt1"/>
              </a:solidFill>
            </a:endParaRPr>
          </a:p>
        </p:txBody>
      </p:sp>
      <p:sp>
        <p:nvSpPr>
          <p:cNvPr id="676" name="Google Shape;676;p59"/>
          <p:cNvSpPr txBox="1"/>
          <p:nvPr/>
        </p:nvSpPr>
        <p:spPr>
          <a:xfrm>
            <a:off x="6457051" y="3768353"/>
            <a:ext cx="1540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rgbClr val="2626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77" name="Google Shape;677;p59"/>
          <p:cNvSpPr txBox="1"/>
          <p:nvPr/>
        </p:nvSpPr>
        <p:spPr>
          <a:xfrm>
            <a:off x="6457051" y="4029824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$2.45M</a:t>
            </a:r>
            <a:endParaRPr sz="1058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59"/>
          <p:cNvSpPr txBox="1"/>
          <p:nvPr/>
        </p:nvSpPr>
        <p:spPr>
          <a:xfrm>
            <a:off x="7895034" y="4140516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chemeClr val="lt1"/>
                </a:solidFill>
              </a:rPr>
              <a:t>5%+</a:t>
            </a:r>
            <a:endParaRPr b="1" sz="358">
              <a:solidFill>
                <a:schemeClr val="lt1"/>
              </a:solidFill>
            </a:endParaRPr>
          </a:p>
        </p:txBody>
      </p:sp>
      <p:cxnSp>
        <p:nvCxnSpPr>
          <p:cNvPr id="679" name="Google Shape;679;p59"/>
          <p:cNvCxnSpPr/>
          <p:nvPr/>
        </p:nvCxnSpPr>
        <p:spPr>
          <a:xfrm>
            <a:off x="6564268" y="2189902"/>
            <a:ext cx="2351100" cy="0"/>
          </a:xfrm>
          <a:prstGeom prst="straightConnector1">
            <a:avLst/>
          </a:prstGeom>
          <a:noFill/>
          <a:ln cap="flat" cmpd="sng" w="72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9"/>
          <p:cNvCxnSpPr/>
          <p:nvPr/>
        </p:nvCxnSpPr>
        <p:spPr>
          <a:xfrm>
            <a:off x="6564268" y="3542282"/>
            <a:ext cx="2351100" cy="0"/>
          </a:xfrm>
          <a:prstGeom prst="straightConnector1">
            <a:avLst/>
          </a:prstGeom>
          <a:noFill/>
          <a:ln cap="flat" cmpd="sng" w="72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5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31449"/>
            <a:ext cx="5438199" cy="33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0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0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60"/>
          <p:cNvSpPr txBox="1"/>
          <p:nvPr/>
        </p:nvSpPr>
        <p:spPr>
          <a:xfrm>
            <a:off x="6457051" y="1169351"/>
            <a:ext cx="1540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9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60"/>
          <p:cNvSpPr txBox="1"/>
          <p:nvPr/>
        </p:nvSpPr>
        <p:spPr>
          <a:xfrm>
            <a:off x="6457051" y="1430821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$23.5M</a:t>
            </a:r>
            <a:endParaRPr sz="1058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60"/>
          <p:cNvSpPr txBox="1"/>
          <p:nvPr/>
        </p:nvSpPr>
        <p:spPr>
          <a:xfrm>
            <a:off x="7895025" y="1559702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rgbClr val="262626"/>
                </a:solidFill>
              </a:rPr>
              <a:t>34%+</a:t>
            </a:r>
            <a:endParaRPr b="1" sz="358">
              <a:solidFill>
                <a:srgbClr val="262626"/>
              </a:solidFill>
            </a:endParaRPr>
          </a:p>
        </p:txBody>
      </p:sp>
      <p:sp>
        <p:nvSpPr>
          <p:cNvPr id="691" name="Google Shape;691;p60"/>
          <p:cNvSpPr txBox="1"/>
          <p:nvPr/>
        </p:nvSpPr>
        <p:spPr>
          <a:xfrm>
            <a:off x="6457051" y="2502127"/>
            <a:ext cx="15405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9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9">
              <a:solidFill>
                <a:srgbClr val="2626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92" name="Google Shape;692;p60"/>
          <p:cNvSpPr txBox="1"/>
          <p:nvPr/>
        </p:nvSpPr>
        <p:spPr>
          <a:xfrm>
            <a:off x="6457051" y="2763597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rgbClr val="031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$45.7M</a:t>
            </a:r>
            <a:endParaRPr sz="1058">
              <a:solidFill>
                <a:srgbClr val="031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Google Shape;693;p60"/>
          <p:cNvSpPr txBox="1"/>
          <p:nvPr/>
        </p:nvSpPr>
        <p:spPr>
          <a:xfrm>
            <a:off x="7895034" y="2867214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rgbClr val="262626"/>
                </a:solidFill>
              </a:rPr>
              <a:t>14%+</a:t>
            </a:r>
            <a:endParaRPr b="1" sz="358">
              <a:solidFill>
                <a:srgbClr val="262626"/>
              </a:solidFill>
            </a:endParaRPr>
          </a:p>
        </p:txBody>
      </p:sp>
      <p:sp>
        <p:nvSpPr>
          <p:cNvPr id="694" name="Google Shape;694;p60"/>
          <p:cNvSpPr txBox="1"/>
          <p:nvPr/>
        </p:nvSpPr>
        <p:spPr>
          <a:xfrm>
            <a:off x="6457051" y="3768353"/>
            <a:ext cx="1540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9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209">
              <a:solidFill>
                <a:srgbClr val="262626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95" name="Google Shape;695;p60"/>
          <p:cNvSpPr txBox="1"/>
          <p:nvPr/>
        </p:nvSpPr>
        <p:spPr>
          <a:xfrm>
            <a:off x="6457051" y="4029824"/>
            <a:ext cx="2368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$2.45M</a:t>
            </a:r>
            <a:endParaRPr sz="1058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60"/>
          <p:cNvSpPr txBox="1"/>
          <p:nvPr/>
        </p:nvSpPr>
        <p:spPr>
          <a:xfrm>
            <a:off x="7895034" y="4140516"/>
            <a:ext cx="846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75" spcFirstLastPara="1" rIns="69075" wrap="square" tIns="345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3">
                <a:solidFill>
                  <a:srgbClr val="262626"/>
                </a:solidFill>
              </a:rPr>
              <a:t>5%+</a:t>
            </a:r>
            <a:endParaRPr b="1" sz="358">
              <a:solidFill>
                <a:srgbClr val="262626"/>
              </a:solidFill>
            </a:endParaRPr>
          </a:p>
        </p:txBody>
      </p:sp>
      <p:cxnSp>
        <p:nvCxnSpPr>
          <p:cNvPr id="697" name="Google Shape;697;p60"/>
          <p:cNvCxnSpPr/>
          <p:nvPr/>
        </p:nvCxnSpPr>
        <p:spPr>
          <a:xfrm>
            <a:off x="6564268" y="2189902"/>
            <a:ext cx="2351100" cy="0"/>
          </a:xfrm>
          <a:prstGeom prst="straightConnector1">
            <a:avLst/>
          </a:prstGeom>
          <a:noFill/>
          <a:ln cap="flat" cmpd="sng" w="72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60"/>
          <p:cNvCxnSpPr/>
          <p:nvPr/>
        </p:nvCxnSpPr>
        <p:spPr>
          <a:xfrm>
            <a:off x="6564268" y="3542282"/>
            <a:ext cx="2351100" cy="0"/>
          </a:xfrm>
          <a:prstGeom prst="straightConnector1">
            <a:avLst/>
          </a:prstGeom>
          <a:noFill/>
          <a:ln cap="flat" cmpd="sng" w="72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6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31449"/>
            <a:ext cx="5438199" cy="33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1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61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6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7" name="Google Shape;707;p61"/>
          <p:cNvCxnSpPr/>
          <p:nvPr/>
        </p:nvCxnSpPr>
        <p:spPr>
          <a:xfrm>
            <a:off x="2753974" y="2986618"/>
            <a:ext cx="6087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8" name="Google Shape;708;p61"/>
          <p:cNvSpPr txBox="1"/>
          <p:nvPr/>
        </p:nvSpPr>
        <p:spPr>
          <a:xfrm>
            <a:off x="6706791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09" name="Google Shape;709;p61"/>
          <p:cNvSpPr txBox="1"/>
          <p:nvPr/>
        </p:nvSpPr>
        <p:spPr>
          <a:xfrm>
            <a:off x="4632119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10" name="Google Shape;710;p61"/>
          <p:cNvSpPr txBox="1"/>
          <p:nvPr/>
        </p:nvSpPr>
        <p:spPr>
          <a:xfrm>
            <a:off x="228599" y="1640500"/>
            <a:ext cx="1837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00AA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74%</a:t>
            </a:r>
            <a:endParaRPr sz="6300">
              <a:solidFill>
                <a:srgbClr val="00AAF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61"/>
          <p:cNvSpPr txBox="1"/>
          <p:nvPr/>
        </p:nvSpPr>
        <p:spPr>
          <a:xfrm>
            <a:off x="228600" y="2646005"/>
            <a:ext cx="21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61"/>
          <p:cNvSpPr txBox="1"/>
          <p:nvPr/>
        </p:nvSpPr>
        <p:spPr>
          <a:xfrm>
            <a:off x="2480710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134+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61"/>
          <p:cNvSpPr txBox="1"/>
          <p:nvPr/>
        </p:nvSpPr>
        <p:spPr>
          <a:xfrm>
            <a:off x="2480710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14" name="Google Shape;714;p61"/>
          <p:cNvSpPr txBox="1"/>
          <p:nvPr/>
        </p:nvSpPr>
        <p:spPr>
          <a:xfrm>
            <a:off x="4503707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61M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61"/>
          <p:cNvSpPr txBox="1"/>
          <p:nvPr/>
        </p:nvSpPr>
        <p:spPr>
          <a:xfrm>
            <a:off x="4503706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16" name="Google Shape;716;p61"/>
          <p:cNvSpPr txBox="1"/>
          <p:nvPr/>
        </p:nvSpPr>
        <p:spPr>
          <a:xfrm>
            <a:off x="6720103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3K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61"/>
          <p:cNvSpPr txBox="1"/>
          <p:nvPr/>
        </p:nvSpPr>
        <p:spPr>
          <a:xfrm>
            <a:off x="6720103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18" name="Google Shape;718;p61"/>
          <p:cNvSpPr txBox="1"/>
          <p:nvPr/>
        </p:nvSpPr>
        <p:spPr>
          <a:xfrm>
            <a:off x="2480710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357+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61"/>
          <p:cNvSpPr txBox="1"/>
          <p:nvPr/>
        </p:nvSpPr>
        <p:spPr>
          <a:xfrm>
            <a:off x="2480710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20" name="Google Shape;720;p61"/>
          <p:cNvSpPr txBox="1"/>
          <p:nvPr/>
        </p:nvSpPr>
        <p:spPr>
          <a:xfrm>
            <a:off x="4503706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26M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61"/>
          <p:cNvSpPr txBox="1"/>
          <p:nvPr/>
        </p:nvSpPr>
        <p:spPr>
          <a:xfrm>
            <a:off x="4503706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22" name="Google Shape;722;p61"/>
          <p:cNvSpPr txBox="1"/>
          <p:nvPr/>
        </p:nvSpPr>
        <p:spPr>
          <a:xfrm>
            <a:off x="6720103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6K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61"/>
          <p:cNvSpPr txBox="1"/>
          <p:nvPr/>
        </p:nvSpPr>
        <p:spPr>
          <a:xfrm>
            <a:off x="6720103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8D8D8"/>
                </a:solidFill>
              </a:rPr>
              <a:t>Lorem ipsum dolor sit amet</a:t>
            </a:r>
            <a:endParaRPr sz="1000">
              <a:solidFill>
                <a:srgbClr val="D8D8D8"/>
              </a:solidFill>
            </a:endParaRPr>
          </a:p>
        </p:txBody>
      </p:sp>
      <p:sp>
        <p:nvSpPr>
          <p:cNvPr id="724" name="Google Shape;724;p61"/>
          <p:cNvSpPr txBox="1"/>
          <p:nvPr/>
        </p:nvSpPr>
        <p:spPr>
          <a:xfrm>
            <a:off x="2480710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01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2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62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1" name="Google Shape;731;p62"/>
          <p:cNvCxnSpPr/>
          <p:nvPr/>
        </p:nvCxnSpPr>
        <p:spPr>
          <a:xfrm>
            <a:off x="2753974" y="2986618"/>
            <a:ext cx="6087600" cy="0"/>
          </a:xfrm>
          <a:prstGeom prst="straightConnector1">
            <a:avLst/>
          </a:prstGeom>
          <a:noFill/>
          <a:ln cap="flat" cmpd="sng" w="9525">
            <a:solidFill>
              <a:srgbClr val="00AAF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2" name="Google Shape;732;p62"/>
          <p:cNvSpPr txBox="1"/>
          <p:nvPr/>
        </p:nvSpPr>
        <p:spPr>
          <a:xfrm>
            <a:off x="6706791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33" name="Google Shape;733;p62"/>
          <p:cNvSpPr txBox="1"/>
          <p:nvPr/>
        </p:nvSpPr>
        <p:spPr>
          <a:xfrm>
            <a:off x="4632119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34" name="Google Shape;734;p62"/>
          <p:cNvSpPr txBox="1"/>
          <p:nvPr/>
        </p:nvSpPr>
        <p:spPr>
          <a:xfrm>
            <a:off x="228599" y="1640500"/>
            <a:ext cx="1837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AA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74%</a:t>
            </a:r>
            <a:endParaRPr sz="7000">
              <a:solidFill>
                <a:srgbClr val="00AAF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Google Shape;735;p62"/>
          <p:cNvSpPr txBox="1"/>
          <p:nvPr/>
        </p:nvSpPr>
        <p:spPr>
          <a:xfrm>
            <a:off x="228600" y="2646005"/>
            <a:ext cx="21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Google Shape;736;p62"/>
          <p:cNvSpPr txBox="1"/>
          <p:nvPr/>
        </p:nvSpPr>
        <p:spPr>
          <a:xfrm>
            <a:off x="2480710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134+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62"/>
          <p:cNvSpPr txBox="1"/>
          <p:nvPr/>
        </p:nvSpPr>
        <p:spPr>
          <a:xfrm>
            <a:off x="2480710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38" name="Google Shape;738;p62"/>
          <p:cNvSpPr txBox="1"/>
          <p:nvPr/>
        </p:nvSpPr>
        <p:spPr>
          <a:xfrm>
            <a:off x="4503707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61M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62"/>
          <p:cNvSpPr txBox="1"/>
          <p:nvPr/>
        </p:nvSpPr>
        <p:spPr>
          <a:xfrm>
            <a:off x="4503706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40" name="Google Shape;740;p62"/>
          <p:cNvSpPr txBox="1"/>
          <p:nvPr/>
        </p:nvSpPr>
        <p:spPr>
          <a:xfrm>
            <a:off x="6720103" y="1440032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3K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1" name="Google Shape;741;p62"/>
          <p:cNvSpPr txBox="1"/>
          <p:nvPr/>
        </p:nvSpPr>
        <p:spPr>
          <a:xfrm>
            <a:off x="6720103" y="2057784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42" name="Google Shape;742;p62"/>
          <p:cNvSpPr txBox="1"/>
          <p:nvPr/>
        </p:nvSpPr>
        <p:spPr>
          <a:xfrm>
            <a:off x="2480710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357+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3" name="Google Shape;743;p62"/>
          <p:cNvSpPr txBox="1"/>
          <p:nvPr/>
        </p:nvSpPr>
        <p:spPr>
          <a:xfrm>
            <a:off x="2480710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44" name="Google Shape;744;p62"/>
          <p:cNvSpPr txBox="1"/>
          <p:nvPr/>
        </p:nvSpPr>
        <p:spPr>
          <a:xfrm>
            <a:off x="4503706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26M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Google Shape;745;p62"/>
          <p:cNvSpPr txBox="1"/>
          <p:nvPr/>
        </p:nvSpPr>
        <p:spPr>
          <a:xfrm>
            <a:off x="4503706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46" name="Google Shape;746;p62"/>
          <p:cNvSpPr txBox="1"/>
          <p:nvPr/>
        </p:nvSpPr>
        <p:spPr>
          <a:xfrm>
            <a:off x="6720103" y="3408663"/>
            <a:ext cx="13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24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6K</a:t>
            </a:r>
            <a:endParaRPr>
              <a:solidFill>
                <a:srgbClr val="1124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62"/>
          <p:cNvSpPr txBox="1"/>
          <p:nvPr/>
        </p:nvSpPr>
        <p:spPr>
          <a:xfrm>
            <a:off x="6720103" y="4042929"/>
            <a:ext cx="134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Lorem ipsum dolor sit amet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48" name="Google Shape;748;p62"/>
          <p:cNvSpPr txBox="1"/>
          <p:nvPr/>
        </p:nvSpPr>
        <p:spPr>
          <a:xfrm>
            <a:off x="2480710" y="2803240"/>
            <a:ext cx="685200" cy="3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chemeClr val="dk1"/>
                </a:solidFill>
              </a:rPr>
              <a:t>01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3"/>
          <p:cNvSpPr txBox="1"/>
          <p:nvPr>
            <p:ph type="title"/>
          </p:nvPr>
        </p:nvSpPr>
        <p:spPr>
          <a:xfrm>
            <a:off x="332125" y="2081225"/>
            <a:ext cx="8583300" cy="16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63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4"/>
          <p:cNvSpPr txBox="1"/>
          <p:nvPr>
            <p:ph idx="1" type="subTitle"/>
          </p:nvPr>
        </p:nvSpPr>
        <p:spPr>
          <a:xfrm>
            <a:off x="228600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4"/>
          <p:cNvSpPr txBox="1"/>
          <p:nvPr>
            <p:ph type="title"/>
          </p:nvPr>
        </p:nvSpPr>
        <p:spPr>
          <a:xfrm>
            <a:off x="228600" y="981475"/>
            <a:ext cx="57606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5"/>
          <p:cNvSpPr txBox="1"/>
          <p:nvPr>
            <p:ph idx="1" type="subTitle"/>
          </p:nvPr>
        </p:nvSpPr>
        <p:spPr>
          <a:xfrm>
            <a:off x="228600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65"/>
          <p:cNvSpPr txBox="1"/>
          <p:nvPr>
            <p:ph type="title"/>
          </p:nvPr>
        </p:nvSpPr>
        <p:spPr>
          <a:xfrm>
            <a:off x="228600" y="981475"/>
            <a:ext cx="57606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6"/>
          <p:cNvSpPr txBox="1"/>
          <p:nvPr>
            <p:ph type="title"/>
          </p:nvPr>
        </p:nvSpPr>
        <p:spPr>
          <a:xfrm>
            <a:off x="311700" y="1895400"/>
            <a:ext cx="85206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772" name="Google Shape;772;p66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type="title"/>
          </p:nvPr>
        </p:nvSpPr>
        <p:spPr>
          <a:xfrm>
            <a:off x="311700" y="1895400"/>
            <a:ext cx="85206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/>
          <p:nvPr>
            <p:ph type="title"/>
          </p:nvPr>
        </p:nvSpPr>
        <p:spPr>
          <a:xfrm>
            <a:off x="311700" y="1895400"/>
            <a:ext cx="85206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8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9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9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>
            <p:ph type="title"/>
          </p:nvPr>
        </p:nvSpPr>
        <p:spPr>
          <a:xfrm>
            <a:off x="228600" y="369300"/>
            <a:ext cx="64803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0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idx="2"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 txBox="1"/>
          <p:nvPr>
            <p:ph type="title"/>
          </p:nvPr>
        </p:nvSpPr>
        <p:spPr>
          <a:xfrm>
            <a:off x="238800" y="450150"/>
            <a:ext cx="66192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1"/>
          <p:cNvSpPr txBox="1"/>
          <p:nvPr>
            <p:ph idx="12" type="sldNum"/>
          </p:nvPr>
        </p:nvSpPr>
        <p:spPr>
          <a:xfrm>
            <a:off x="8467475" y="4683725"/>
            <a:ext cx="44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238800" y="450150"/>
            <a:ext cx="66192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2"/>
          <p:cNvSpPr txBox="1"/>
          <p:nvPr>
            <p:ph idx="2" type="title"/>
          </p:nvPr>
        </p:nvSpPr>
        <p:spPr>
          <a:xfrm>
            <a:off x="228600" y="369300"/>
            <a:ext cx="6480300" cy="51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2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ory3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888888"/>
      </a:accent1>
      <a:accent2>
        <a:srgbClr val="252525"/>
      </a:accent2>
      <a:accent3>
        <a:srgbClr val="FFC52F"/>
      </a:accent3>
      <a:accent4>
        <a:srgbClr val="FFEFC3"/>
      </a:accent4>
      <a:accent5>
        <a:srgbClr val="E24E21"/>
      </a:accent5>
      <a:accent6>
        <a:srgbClr val="3895D0"/>
      </a:accent6>
      <a:hlink>
        <a:srgbClr val="3895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